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3"/>
  </p:notesMasterIdLst>
  <p:sldIdLst>
    <p:sldId id="256" r:id="rId2"/>
    <p:sldId id="362" r:id="rId3"/>
    <p:sldId id="265" r:id="rId4"/>
    <p:sldId id="269" r:id="rId5"/>
    <p:sldId id="347" r:id="rId6"/>
    <p:sldId id="415" r:id="rId7"/>
    <p:sldId id="270" r:id="rId8"/>
    <p:sldId id="271" r:id="rId9"/>
    <p:sldId id="282" r:id="rId10"/>
    <p:sldId id="272" r:id="rId11"/>
    <p:sldId id="275" r:id="rId12"/>
    <p:sldId id="277" r:id="rId13"/>
    <p:sldId id="276" r:id="rId14"/>
    <p:sldId id="443" r:id="rId15"/>
    <p:sldId id="444" r:id="rId16"/>
    <p:sldId id="446" r:id="rId17"/>
    <p:sldId id="445" r:id="rId18"/>
    <p:sldId id="268" r:id="rId19"/>
    <p:sldId id="353" r:id="rId20"/>
    <p:sldId id="278" r:id="rId21"/>
    <p:sldId id="266" r:id="rId22"/>
    <p:sldId id="267" r:id="rId23"/>
    <p:sldId id="349" r:id="rId24"/>
    <p:sldId id="287" r:id="rId25"/>
    <p:sldId id="286" r:id="rId26"/>
    <p:sldId id="350" r:id="rId27"/>
    <p:sldId id="295" r:id="rId28"/>
    <p:sldId id="356" r:id="rId29"/>
    <p:sldId id="288" r:id="rId30"/>
    <p:sldId id="401" r:id="rId31"/>
    <p:sldId id="402" r:id="rId32"/>
    <p:sldId id="361" r:id="rId33"/>
    <p:sldId id="289" r:id="rId34"/>
    <p:sldId id="351" r:id="rId35"/>
    <p:sldId id="290" r:id="rId36"/>
    <p:sldId id="352" r:id="rId37"/>
    <p:sldId id="294" r:id="rId38"/>
    <p:sldId id="357" r:id="rId39"/>
    <p:sldId id="291" r:id="rId40"/>
    <p:sldId id="417" r:id="rId41"/>
    <p:sldId id="363" r:id="rId42"/>
    <p:sldId id="292" r:id="rId43"/>
    <p:sldId id="418" r:id="rId44"/>
    <p:sldId id="293" r:id="rId45"/>
    <p:sldId id="419" r:id="rId46"/>
    <p:sldId id="321" r:id="rId47"/>
    <p:sldId id="322" r:id="rId48"/>
    <p:sldId id="323" r:id="rId49"/>
    <p:sldId id="420" r:id="rId50"/>
    <p:sldId id="421" r:id="rId51"/>
    <p:sldId id="422" r:id="rId52"/>
    <p:sldId id="423" r:id="rId53"/>
    <p:sldId id="424" r:id="rId54"/>
    <p:sldId id="429" r:id="rId55"/>
    <p:sldId id="425" r:id="rId56"/>
    <p:sldId id="426" r:id="rId57"/>
    <p:sldId id="430" r:id="rId58"/>
    <p:sldId id="427" r:id="rId59"/>
    <p:sldId id="428" r:id="rId60"/>
    <p:sldId id="364" r:id="rId61"/>
    <p:sldId id="365" r:id="rId62"/>
    <p:sldId id="366" r:id="rId63"/>
    <p:sldId id="367" r:id="rId64"/>
    <p:sldId id="369" r:id="rId65"/>
    <p:sldId id="371" r:id="rId66"/>
    <p:sldId id="301" r:id="rId67"/>
    <p:sldId id="368" r:id="rId68"/>
    <p:sldId id="296" r:id="rId69"/>
    <p:sldId id="441" r:id="rId70"/>
    <p:sldId id="297" r:id="rId71"/>
    <p:sldId id="298" r:id="rId72"/>
    <p:sldId id="302" r:id="rId73"/>
    <p:sldId id="303" r:id="rId74"/>
    <p:sldId id="304" r:id="rId75"/>
    <p:sldId id="305" r:id="rId76"/>
    <p:sldId id="335" r:id="rId77"/>
    <p:sldId id="337" r:id="rId78"/>
    <p:sldId id="329" r:id="rId79"/>
    <p:sldId id="435" r:id="rId80"/>
    <p:sldId id="405" r:id="rId81"/>
    <p:sldId id="330" r:id="rId82"/>
    <p:sldId id="331" r:id="rId83"/>
    <p:sldId id="332" r:id="rId84"/>
    <p:sldId id="333" r:id="rId85"/>
    <p:sldId id="334" r:id="rId86"/>
    <p:sldId id="336" r:id="rId87"/>
    <p:sldId id="406" r:id="rId88"/>
    <p:sldId id="407" r:id="rId89"/>
    <p:sldId id="436" r:id="rId90"/>
    <p:sldId id="308" r:id="rId91"/>
    <p:sldId id="310" r:id="rId92"/>
    <p:sldId id="311" r:id="rId93"/>
    <p:sldId id="359" r:id="rId94"/>
    <p:sldId id="372" r:id="rId95"/>
    <p:sldId id="360" r:id="rId96"/>
    <p:sldId id="442" r:id="rId97"/>
    <p:sldId id="373" r:id="rId98"/>
    <p:sldId id="374" r:id="rId99"/>
    <p:sldId id="409" r:id="rId100"/>
    <p:sldId id="403" r:id="rId101"/>
    <p:sldId id="313" r:id="rId102"/>
    <p:sldId id="312" r:id="rId103"/>
    <p:sldId id="392" r:id="rId104"/>
    <p:sldId id="377" r:id="rId105"/>
    <p:sldId id="326" r:id="rId106"/>
    <p:sldId id="432" r:id="rId107"/>
    <p:sldId id="408" r:id="rId108"/>
    <p:sldId id="316" r:id="rId109"/>
    <p:sldId id="318" r:id="rId110"/>
    <p:sldId id="319" r:id="rId111"/>
    <p:sldId id="320" r:id="rId112"/>
    <p:sldId id="338" r:id="rId113"/>
    <p:sldId id="433" r:id="rId114"/>
    <p:sldId id="380" r:id="rId115"/>
    <p:sldId id="381" r:id="rId116"/>
    <p:sldId id="382" r:id="rId117"/>
    <p:sldId id="383" r:id="rId118"/>
    <p:sldId id="387" r:id="rId119"/>
    <p:sldId id="339" r:id="rId120"/>
    <p:sldId id="341" r:id="rId121"/>
    <p:sldId id="344" r:id="rId122"/>
    <p:sldId id="343" r:id="rId123"/>
    <p:sldId id="345" r:id="rId124"/>
    <p:sldId id="434" r:id="rId125"/>
    <p:sldId id="346" r:id="rId126"/>
    <p:sldId id="437" r:id="rId127"/>
    <p:sldId id="438" r:id="rId128"/>
    <p:sldId id="439" r:id="rId129"/>
    <p:sldId id="440" r:id="rId130"/>
    <p:sldId id="384" r:id="rId131"/>
    <p:sldId id="385" r:id="rId132"/>
    <p:sldId id="386" r:id="rId133"/>
    <p:sldId id="414" r:id="rId134"/>
    <p:sldId id="396" r:id="rId135"/>
    <p:sldId id="398" r:id="rId136"/>
    <p:sldId id="397" r:id="rId137"/>
    <p:sldId id="399" r:id="rId138"/>
    <p:sldId id="400" r:id="rId139"/>
    <p:sldId id="299" r:id="rId140"/>
    <p:sldId id="258" r:id="rId141"/>
    <p:sldId id="260" r:id="rId1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64" d="100"/>
          <a:sy n="64" d="100"/>
        </p:scale>
        <p:origin x="-1340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DF3BE919-C9F9-4164-B83F-7A8B00526273}" type="presOf" srcId="{0365A917-453D-42F3-9A5C-6610FC4CE370}" destId="{2FFCF1E0-159C-44F7-B74E-B891AF844FEF}" srcOrd="0" destOrd="0" presId="urn:microsoft.com/office/officeart/2005/8/layout/hierarchy6"/>
    <dgm:cxn modelId="{7E985FE7-D14D-4210-BB90-4761D87AE7CB}" type="presOf" srcId="{9CFDBD06-50ED-4982-8B95-FA6FE0824509}" destId="{1D970BFC-C649-47AB-9D15-45AA95B78311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D92FE94D-8283-46A8-9AE2-2AD6591FCF82}" type="presOf" srcId="{2AC00BA4-FF7C-4E47-A6C8-3C33F5DDF448}" destId="{D8CAC40A-8D60-4771-B5A0-5FE15AD897E6}" srcOrd="0" destOrd="0" presId="urn:microsoft.com/office/officeart/2005/8/layout/hierarchy6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6583E012-1093-4097-8DBA-7527C95DAE1F}" type="presOf" srcId="{667DF109-8187-49AF-BDAD-5448D9949493}" destId="{C1A3984B-A1CF-4D19-B142-5BAD80E99923}" srcOrd="0" destOrd="0" presId="urn:microsoft.com/office/officeart/2005/8/layout/hierarchy6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820C0724-2F45-4F09-8BD0-EAD0939B4483}" type="presOf" srcId="{D9144841-A6E2-47E2-BF98-D796A12AF467}" destId="{DDCE1FEE-4821-4F15-9CAA-4F83205E08BF}" srcOrd="0" destOrd="0" presId="urn:microsoft.com/office/officeart/2005/8/layout/hierarchy6"/>
    <dgm:cxn modelId="{B5440F79-F4D9-4BA4-9B71-55E9E82917E9}" type="presOf" srcId="{EF6CF6C2-F769-4A13-A428-5BFE5FC33D0C}" destId="{6A68F948-2533-4938-8B75-0316967F7DC7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3E1C368C-DBD8-4F22-8620-CF1A31C696BC}" type="presOf" srcId="{DF49E71B-81A1-4AEF-85AC-1A60C48224E4}" destId="{BBD4D1A2-E3AD-421C-96D8-B9498EA8EAD2}" srcOrd="0" destOrd="0" presId="urn:microsoft.com/office/officeart/2005/8/layout/hierarchy6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F06D4AD2-ACC8-4100-94AA-D8A054C8CA4C}" type="presOf" srcId="{1BC9346C-F2F4-4230-97B5-1A48BD5711E2}" destId="{F9C608A7-DF4D-44BD-B95B-3B719FA2FD6A}" srcOrd="0" destOrd="0" presId="urn:microsoft.com/office/officeart/2005/8/layout/hierarchy6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E315FDC7-2D44-40E8-A8AD-F27505E07BE2}" type="presOf" srcId="{7E5E49B0-870C-4EA1-8075-07283E104F95}" destId="{5F53313B-BA5D-4EC6-A9EB-B7BC8C80A94F}" srcOrd="0" destOrd="0" presId="urn:microsoft.com/office/officeart/2005/8/layout/hierarchy6"/>
    <dgm:cxn modelId="{23464733-8173-494E-BCC0-ABE5DE5D5990}" type="presOf" srcId="{8B66FE9E-AF89-4A80-8443-E827B223AFB8}" destId="{336D9910-AE99-4BE1-9708-6F98AF86F554}" srcOrd="0" destOrd="0" presId="urn:microsoft.com/office/officeart/2005/8/layout/hierarchy6"/>
    <dgm:cxn modelId="{9CC7BACA-DE77-43AB-8AB4-FFD9396223F0}" type="presOf" srcId="{ED9FE0D6-6CE9-4791-8F50-D2E3D455AAF8}" destId="{3CCAB796-DE08-41F0-9C28-66B4DFE89674}" srcOrd="0" destOrd="0" presId="urn:microsoft.com/office/officeart/2005/8/layout/hierarchy6"/>
    <dgm:cxn modelId="{4FF22D6C-8CBB-433E-BFA7-EBE7DD0CF207}" type="presOf" srcId="{768FC38A-0233-4EA5-8960-7F5CC17254F3}" destId="{201B03A6-4919-40EB-A80F-D7FC452C9B39}" srcOrd="0" destOrd="0" presId="urn:microsoft.com/office/officeart/2005/8/layout/hierarchy6"/>
    <dgm:cxn modelId="{ADB1EB94-4367-422D-A3CC-BFD4732D11C7}" type="presOf" srcId="{CABCB66A-611B-4820-A5E0-43CAB61E148D}" destId="{9036570E-C929-4F2E-8667-634DFB7E8499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03E7D554-89B5-478D-8BB9-5BD50A180C76}" type="presOf" srcId="{E286F13B-C441-4E99-BF48-CA0BD89D29A6}" destId="{80E56D9E-6465-4F8E-9AD7-ECB8A5692641}" srcOrd="0" destOrd="0" presId="urn:microsoft.com/office/officeart/2005/8/layout/hierarchy6"/>
    <dgm:cxn modelId="{86190B8E-26CD-422F-B435-1566A08CA1F7}" type="presOf" srcId="{CB6EBCFC-8330-4F9C-BDF9-7C9169BFDB64}" destId="{AEB72F8F-9A27-45B4-B28A-C384FECD9010}" srcOrd="0" destOrd="0" presId="urn:microsoft.com/office/officeart/2005/8/layout/hierarchy6"/>
    <dgm:cxn modelId="{3253133D-9258-406C-9FAD-1E43A7585D1C}" type="presOf" srcId="{2E4C594A-9832-43DA-9BD1-3FF6264847B5}" destId="{F7D3D7AF-A060-4F47-B0C5-509B765C9F2F}" srcOrd="0" destOrd="0" presId="urn:microsoft.com/office/officeart/2005/8/layout/hierarchy6"/>
    <dgm:cxn modelId="{C1EAFA53-624C-4407-8E2C-91578CD59587}" type="presOf" srcId="{2FA5D26A-BB3F-4177-8CD0-D6254F3E156C}" destId="{408B0DF9-0631-4542-A31B-23B08B550F62}" srcOrd="0" destOrd="0" presId="urn:microsoft.com/office/officeart/2005/8/layout/hierarchy6"/>
    <dgm:cxn modelId="{1394E310-84B8-420F-984D-034E9A3A1214}" type="presOf" srcId="{BCE660AF-E2E4-4463-8C9E-684FAAD9CDDE}" destId="{45F93131-B09C-4AE0-A8EE-A43D20C370F6}" srcOrd="0" destOrd="0" presId="urn:microsoft.com/office/officeart/2005/8/layout/hierarchy6"/>
    <dgm:cxn modelId="{1FED65FD-5431-404B-AA05-C5D9014FC3C3}" type="presParOf" srcId="{408B0DF9-0631-4542-A31B-23B08B550F62}" destId="{6B7CDC3C-3BF8-4D92-8D57-447FEF72363A}" srcOrd="0" destOrd="0" presId="urn:microsoft.com/office/officeart/2005/8/layout/hierarchy6"/>
    <dgm:cxn modelId="{05A969B8-B0BC-4554-AFF2-E9FA7EDB13D2}" type="presParOf" srcId="{6B7CDC3C-3BF8-4D92-8D57-447FEF72363A}" destId="{2E278D75-BE7B-47CE-86B7-14F5FCE6BBEC}" srcOrd="0" destOrd="0" presId="urn:microsoft.com/office/officeart/2005/8/layout/hierarchy6"/>
    <dgm:cxn modelId="{D91F4FB5-2E8D-434D-84FA-D9383D0BB0CD}" type="presParOf" srcId="{2E278D75-BE7B-47CE-86B7-14F5FCE6BBEC}" destId="{5CBB620D-6C5F-4D14-8067-8E4D530CAF41}" srcOrd="0" destOrd="0" presId="urn:microsoft.com/office/officeart/2005/8/layout/hierarchy6"/>
    <dgm:cxn modelId="{AE5D337C-E6C9-4183-9439-EC393D9FAA69}" type="presParOf" srcId="{5CBB620D-6C5F-4D14-8067-8E4D530CAF41}" destId="{BBD4D1A2-E3AD-421C-96D8-B9498EA8EAD2}" srcOrd="0" destOrd="0" presId="urn:microsoft.com/office/officeart/2005/8/layout/hierarchy6"/>
    <dgm:cxn modelId="{D84EC1E6-403F-4F89-88F9-2B0DF0670AEC}" type="presParOf" srcId="{5CBB620D-6C5F-4D14-8067-8E4D530CAF41}" destId="{A4E3C0D7-E937-4712-9BB2-28C80C1B5853}" srcOrd="1" destOrd="0" presId="urn:microsoft.com/office/officeart/2005/8/layout/hierarchy6"/>
    <dgm:cxn modelId="{988A8142-7B28-49AC-903F-23E3E0AD642D}" type="presParOf" srcId="{A4E3C0D7-E937-4712-9BB2-28C80C1B5853}" destId="{45F93131-B09C-4AE0-A8EE-A43D20C370F6}" srcOrd="0" destOrd="0" presId="urn:microsoft.com/office/officeart/2005/8/layout/hierarchy6"/>
    <dgm:cxn modelId="{6B3CF928-D32D-4C7E-A90E-06F7B072468D}" type="presParOf" srcId="{A4E3C0D7-E937-4712-9BB2-28C80C1B5853}" destId="{E4DA7A5C-B06F-43F1-B7E8-769F83848F36}" srcOrd="1" destOrd="0" presId="urn:microsoft.com/office/officeart/2005/8/layout/hierarchy6"/>
    <dgm:cxn modelId="{1736EBD6-9B6E-4D90-A910-6FF1FE53942E}" type="presParOf" srcId="{E4DA7A5C-B06F-43F1-B7E8-769F83848F36}" destId="{6A68F948-2533-4938-8B75-0316967F7DC7}" srcOrd="0" destOrd="0" presId="urn:microsoft.com/office/officeart/2005/8/layout/hierarchy6"/>
    <dgm:cxn modelId="{209DF2D6-46F0-4E07-8C71-8D0829926F98}" type="presParOf" srcId="{E4DA7A5C-B06F-43F1-B7E8-769F83848F36}" destId="{1E0D51BF-15C1-44A7-95DB-F30983B907CF}" srcOrd="1" destOrd="0" presId="urn:microsoft.com/office/officeart/2005/8/layout/hierarchy6"/>
    <dgm:cxn modelId="{19B3251D-9DA3-452D-93C0-A988148BB999}" type="presParOf" srcId="{1E0D51BF-15C1-44A7-95DB-F30983B907CF}" destId="{5F53313B-BA5D-4EC6-A9EB-B7BC8C80A94F}" srcOrd="0" destOrd="0" presId="urn:microsoft.com/office/officeart/2005/8/layout/hierarchy6"/>
    <dgm:cxn modelId="{562B39D6-0EF5-435F-9DAD-C33B575C5FAE}" type="presParOf" srcId="{1E0D51BF-15C1-44A7-95DB-F30983B907CF}" destId="{7F5E34D3-6043-4633-B6C4-7D1D9FF44BFE}" srcOrd="1" destOrd="0" presId="urn:microsoft.com/office/officeart/2005/8/layout/hierarchy6"/>
    <dgm:cxn modelId="{7C12F8BB-8789-4F0C-910C-84EA1FBEB014}" type="presParOf" srcId="{7F5E34D3-6043-4633-B6C4-7D1D9FF44BFE}" destId="{2FFCF1E0-159C-44F7-B74E-B891AF844FEF}" srcOrd="0" destOrd="0" presId="urn:microsoft.com/office/officeart/2005/8/layout/hierarchy6"/>
    <dgm:cxn modelId="{71971A3D-D3DC-4324-973D-C5E3A06AA91E}" type="presParOf" srcId="{7F5E34D3-6043-4633-B6C4-7D1D9FF44BFE}" destId="{D274F35B-97E8-49B4-8ABD-3715CA98495E}" srcOrd="1" destOrd="0" presId="urn:microsoft.com/office/officeart/2005/8/layout/hierarchy6"/>
    <dgm:cxn modelId="{A0013E3E-6518-461B-9CDB-E503174FEE8E}" type="presParOf" srcId="{D274F35B-97E8-49B4-8ABD-3715CA98495E}" destId="{C1A3984B-A1CF-4D19-B142-5BAD80E99923}" srcOrd="0" destOrd="0" presId="urn:microsoft.com/office/officeart/2005/8/layout/hierarchy6"/>
    <dgm:cxn modelId="{AFC3C2B0-9C57-49DA-8416-9612652E3803}" type="presParOf" srcId="{D274F35B-97E8-49B4-8ABD-3715CA98495E}" destId="{CD085EA1-E030-435C-8E7C-037896B3B9BF}" srcOrd="1" destOrd="0" presId="urn:microsoft.com/office/officeart/2005/8/layout/hierarchy6"/>
    <dgm:cxn modelId="{76D5459E-F11C-4587-A286-3C9D58CDC2B5}" type="presParOf" srcId="{CD085EA1-E030-435C-8E7C-037896B3B9BF}" destId="{80E56D9E-6465-4F8E-9AD7-ECB8A5692641}" srcOrd="0" destOrd="0" presId="urn:microsoft.com/office/officeart/2005/8/layout/hierarchy6"/>
    <dgm:cxn modelId="{8312AD25-75AC-4343-AECD-8BB978A6A8D1}" type="presParOf" srcId="{CD085EA1-E030-435C-8E7C-037896B3B9BF}" destId="{08909C30-1AAF-48A7-A5E3-37EABF13213E}" srcOrd="1" destOrd="0" presId="urn:microsoft.com/office/officeart/2005/8/layout/hierarchy6"/>
    <dgm:cxn modelId="{172A110F-C09E-4520-9B8E-391AD8E2834B}" type="presParOf" srcId="{D274F35B-97E8-49B4-8ABD-3715CA98495E}" destId="{D8CAC40A-8D60-4771-B5A0-5FE15AD897E6}" srcOrd="2" destOrd="0" presId="urn:microsoft.com/office/officeart/2005/8/layout/hierarchy6"/>
    <dgm:cxn modelId="{4EF1AB7D-C69A-45A3-AD36-F377600FACC1}" type="presParOf" srcId="{D274F35B-97E8-49B4-8ABD-3715CA98495E}" destId="{36D8F369-222F-4826-8C90-B327D76C9DAE}" srcOrd="3" destOrd="0" presId="urn:microsoft.com/office/officeart/2005/8/layout/hierarchy6"/>
    <dgm:cxn modelId="{866DB937-86AA-486D-A969-252AB6E856BF}" type="presParOf" srcId="{36D8F369-222F-4826-8C90-B327D76C9DAE}" destId="{1D970BFC-C649-47AB-9D15-45AA95B78311}" srcOrd="0" destOrd="0" presId="urn:microsoft.com/office/officeart/2005/8/layout/hierarchy6"/>
    <dgm:cxn modelId="{263EB7C9-36A5-4EC3-9766-259BEF73DE9D}" type="presParOf" srcId="{36D8F369-222F-4826-8C90-B327D76C9DAE}" destId="{B5013F90-CBCB-43FB-9BF4-3FFFB7F5CC97}" srcOrd="1" destOrd="0" presId="urn:microsoft.com/office/officeart/2005/8/layout/hierarchy6"/>
    <dgm:cxn modelId="{5E7AA409-424B-4B85-9A61-E97614DB139D}" type="presParOf" srcId="{1E0D51BF-15C1-44A7-95DB-F30983B907CF}" destId="{DDCE1FEE-4821-4F15-9CAA-4F83205E08BF}" srcOrd="2" destOrd="0" presId="urn:microsoft.com/office/officeart/2005/8/layout/hierarchy6"/>
    <dgm:cxn modelId="{C8270572-F313-4FF5-9C2E-E6E714F2D149}" type="presParOf" srcId="{1E0D51BF-15C1-44A7-95DB-F30983B907CF}" destId="{43EE58EA-AD5A-44BB-8A7F-B89273278B8B}" srcOrd="3" destOrd="0" presId="urn:microsoft.com/office/officeart/2005/8/layout/hierarchy6"/>
    <dgm:cxn modelId="{7C74147D-8F15-4D5F-A1BC-60DEBA7AB853}" type="presParOf" srcId="{43EE58EA-AD5A-44BB-8A7F-B89273278B8B}" destId="{336D9910-AE99-4BE1-9708-6F98AF86F554}" srcOrd="0" destOrd="0" presId="urn:microsoft.com/office/officeart/2005/8/layout/hierarchy6"/>
    <dgm:cxn modelId="{15F958D9-574B-43AB-8672-175B9072F716}" type="presParOf" srcId="{43EE58EA-AD5A-44BB-8A7F-B89273278B8B}" destId="{C0D5E593-4D0F-4DC2-8B3F-9A71171A9A81}" srcOrd="1" destOrd="0" presId="urn:microsoft.com/office/officeart/2005/8/layout/hierarchy6"/>
    <dgm:cxn modelId="{9737ACC7-18C9-4571-B95C-5F5F1358D48A}" type="presParOf" srcId="{A4E3C0D7-E937-4712-9BB2-28C80C1B5853}" destId="{201B03A6-4919-40EB-A80F-D7FC452C9B39}" srcOrd="2" destOrd="0" presId="urn:microsoft.com/office/officeart/2005/8/layout/hierarchy6"/>
    <dgm:cxn modelId="{A678C3C4-50B6-4398-9548-CD00A6BB6765}" type="presParOf" srcId="{A4E3C0D7-E937-4712-9BB2-28C80C1B5853}" destId="{97CDCD4A-68AB-44B8-BCF1-F5EC71536CA7}" srcOrd="3" destOrd="0" presId="urn:microsoft.com/office/officeart/2005/8/layout/hierarchy6"/>
    <dgm:cxn modelId="{F0B55E8C-DB51-4C99-8D5B-93397CCB6B6C}" type="presParOf" srcId="{97CDCD4A-68AB-44B8-BCF1-F5EC71536CA7}" destId="{AEB72F8F-9A27-45B4-B28A-C384FECD9010}" srcOrd="0" destOrd="0" presId="urn:microsoft.com/office/officeart/2005/8/layout/hierarchy6"/>
    <dgm:cxn modelId="{BE9F60BF-5BA0-4617-8FE4-BBCB0443134C}" type="presParOf" srcId="{97CDCD4A-68AB-44B8-BCF1-F5EC71536CA7}" destId="{26F4B39F-41D8-42F6-8E3F-02608757E4BB}" srcOrd="1" destOrd="0" presId="urn:microsoft.com/office/officeart/2005/8/layout/hierarchy6"/>
    <dgm:cxn modelId="{FD25BB01-2AC8-4CE1-B82D-B7B85B17826C}" type="presParOf" srcId="{26F4B39F-41D8-42F6-8E3F-02608757E4BB}" destId="{9036570E-C929-4F2E-8667-634DFB7E8499}" srcOrd="0" destOrd="0" presId="urn:microsoft.com/office/officeart/2005/8/layout/hierarchy6"/>
    <dgm:cxn modelId="{DB96C907-8399-4D77-A4AA-6A897ECB88CB}" type="presParOf" srcId="{26F4B39F-41D8-42F6-8E3F-02608757E4BB}" destId="{9B08B0F8-56FE-4955-98B0-9C96AFDA8656}" srcOrd="1" destOrd="0" presId="urn:microsoft.com/office/officeart/2005/8/layout/hierarchy6"/>
    <dgm:cxn modelId="{C0F7852D-C477-413D-97B7-767E152CE43C}" type="presParOf" srcId="{9B08B0F8-56FE-4955-98B0-9C96AFDA8656}" destId="{F9C608A7-DF4D-44BD-B95B-3B719FA2FD6A}" srcOrd="0" destOrd="0" presId="urn:microsoft.com/office/officeart/2005/8/layout/hierarchy6"/>
    <dgm:cxn modelId="{40841182-9E72-4C83-B8ED-95048185E1CB}" type="presParOf" srcId="{9B08B0F8-56FE-4955-98B0-9C96AFDA8656}" destId="{28011412-E482-40DE-8D74-DD1E1358B5B5}" srcOrd="1" destOrd="0" presId="urn:microsoft.com/office/officeart/2005/8/layout/hierarchy6"/>
    <dgm:cxn modelId="{69621765-8C48-4C42-9C72-E55D6075F9F8}" type="presParOf" srcId="{26F4B39F-41D8-42F6-8E3F-02608757E4BB}" destId="{F7D3D7AF-A060-4F47-B0C5-509B765C9F2F}" srcOrd="2" destOrd="0" presId="urn:microsoft.com/office/officeart/2005/8/layout/hierarchy6"/>
    <dgm:cxn modelId="{D467F01C-E588-4033-804B-EEB0C9BACD21}" type="presParOf" srcId="{26F4B39F-41D8-42F6-8E3F-02608757E4BB}" destId="{38923297-ED8C-44BB-855B-879DDD9C236C}" srcOrd="3" destOrd="0" presId="urn:microsoft.com/office/officeart/2005/8/layout/hierarchy6"/>
    <dgm:cxn modelId="{D8CC69DA-7905-4CF2-ABCB-5C352FFE0D1F}" type="presParOf" srcId="{38923297-ED8C-44BB-855B-879DDD9C236C}" destId="{3CCAB796-DE08-41F0-9C28-66B4DFE89674}" srcOrd="0" destOrd="0" presId="urn:microsoft.com/office/officeart/2005/8/layout/hierarchy6"/>
    <dgm:cxn modelId="{257B87EB-B7D9-4867-8283-AD56E17F3B6E}" type="presParOf" srcId="{38923297-ED8C-44BB-855B-879DDD9C236C}" destId="{7546BF34-4E7B-4C1B-A90F-BDC23DF52EE7}" srcOrd="1" destOrd="0" presId="urn:microsoft.com/office/officeart/2005/8/layout/hierarchy6"/>
    <dgm:cxn modelId="{BD57FD6D-537C-408A-96CE-B6E7ED8E4A52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BC96C6A2-03A5-4027-A61D-826D0E9AC7FC}">
      <dgm:prSet phldrT="[Text]"/>
      <dgm:spPr/>
      <dgm:t>
        <a:bodyPr/>
        <a:lstStyle/>
        <a:p>
          <a:endParaRPr lang="en-US" dirty="0"/>
        </a:p>
      </dgm:t>
    </dgm:pt>
    <dgm:pt modelId="{7691229F-0AE3-4D69-9A29-D9D83E66F1EF}" type="parTrans" cxnId="{5BCEC189-DAEB-44E8-98E8-BCB11B2D3A13}">
      <dgm:prSet/>
      <dgm:spPr/>
      <dgm:t>
        <a:bodyPr/>
        <a:lstStyle/>
        <a:p>
          <a:endParaRPr lang="en-US"/>
        </a:p>
      </dgm:t>
    </dgm:pt>
    <dgm:pt modelId="{E8BFA27D-6AB9-4F8A-9989-902F4BF76E79}" type="sibTrans" cxnId="{5BCEC189-DAEB-44E8-98E8-BCB11B2D3A13}">
      <dgm:prSet/>
      <dgm:spPr/>
      <dgm:t>
        <a:bodyPr/>
        <a:lstStyle/>
        <a:p>
          <a:endParaRPr lang="en-US"/>
        </a:p>
      </dgm:t>
    </dgm:pt>
    <dgm:pt modelId="{7E8D0766-1D07-4939-A04D-D56D3C923EBC}">
      <dgm:prSet phldrT="[Text]"/>
      <dgm:spPr/>
      <dgm:t>
        <a:bodyPr/>
        <a:lstStyle/>
        <a:p>
          <a:endParaRPr lang="en-US" dirty="0"/>
        </a:p>
      </dgm:t>
    </dgm:pt>
    <dgm:pt modelId="{D548D29E-4AC4-4751-8499-E9F0AD4F5887}" type="parTrans" cxnId="{1088F312-1E7D-4E46-824F-E78D752C9406}">
      <dgm:prSet/>
      <dgm:spPr/>
      <dgm:t>
        <a:bodyPr/>
        <a:lstStyle/>
        <a:p>
          <a:endParaRPr lang="en-US"/>
        </a:p>
      </dgm:t>
    </dgm:pt>
    <dgm:pt modelId="{C2EFEB55-1A64-4C0C-9C07-5C6FB02486E9}" type="sibTrans" cxnId="{1088F312-1E7D-4E46-824F-E78D752C9406}">
      <dgm:prSet/>
      <dgm:spPr/>
      <dgm:t>
        <a:bodyPr/>
        <a:lstStyle/>
        <a:p>
          <a:endParaRPr lang="en-US"/>
        </a:p>
      </dgm:t>
    </dgm:pt>
    <dgm:pt modelId="{08B1E63B-1AB5-46DB-A253-9D9F9245FA2E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615D4C6D-F2DC-4C91-8AE5-108D93CB350B}" type="parTrans" cxnId="{7FEDC831-101A-4391-B264-2EF1D279B459}">
      <dgm:prSet/>
      <dgm:spPr/>
      <dgm:t>
        <a:bodyPr/>
        <a:lstStyle/>
        <a:p>
          <a:endParaRPr lang="en-US"/>
        </a:p>
      </dgm:t>
    </dgm:pt>
    <dgm:pt modelId="{E449E046-027D-4B42-A34B-B6C25A3C9A6E}" type="sibTrans" cxnId="{7FEDC831-101A-4391-B264-2EF1D279B459}">
      <dgm:prSet/>
      <dgm:spPr/>
      <dgm:t>
        <a:bodyPr/>
        <a:lstStyle/>
        <a:p>
          <a:endParaRPr lang="en-US"/>
        </a:p>
      </dgm:t>
    </dgm:pt>
    <dgm:pt modelId="{EEA64D66-3121-4C64-BC4C-BC496A47761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9B9A9E48-CDAE-4CA5-A161-B19F5EBD7A19}" type="parTrans" cxnId="{32958542-FEDF-401A-A5F9-17AC2042D333}">
      <dgm:prSet/>
      <dgm:spPr/>
      <dgm:t>
        <a:bodyPr/>
        <a:lstStyle/>
        <a:p>
          <a:endParaRPr lang="en-US"/>
        </a:p>
      </dgm:t>
    </dgm:pt>
    <dgm:pt modelId="{560F7A2C-8BF4-4831-A3C8-1E1E34C09DB5}" type="sibTrans" cxnId="{32958542-FEDF-401A-A5F9-17AC2042D333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6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6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6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6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524EDAB4-4DE9-443F-BBBA-7F7176802C08}" type="pres">
      <dgm:prSet presAssocID="{7691229F-0AE3-4D69-9A29-D9D83E66F1EF}" presName="Name19" presStyleLbl="parChTrans1D3" presStyleIdx="1" presStyleCnt="4"/>
      <dgm:spPr/>
      <dgm:t>
        <a:bodyPr/>
        <a:lstStyle/>
        <a:p>
          <a:endParaRPr lang="en-US"/>
        </a:p>
      </dgm:t>
    </dgm:pt>
    <dgm:pt modelId="{97860447-2A24-450A-A6F8-D2BCC14F0572}" type="pres">
      <dgm:prSet presAssocID="{BC96C6A2-03A5-4027-A61D-826D0E9AC7FC}" presName="Name21" presStyleCnt="0"/>
      <dgm:spPr/>
    </dgm:pt>
    <dgm:pt modelId="{DFDD157F-A7CC-4D5B-9E49-88A685A55A1E}" type="pres">
      <dgm:prSet presAssocID="{BC96C6A2-03A5-4027-A61D-826D0E9AC7FC}" presName="level2Shape" presStyleLbl="node3" presStyleIdx="1" presStyleCnt="4"/>
      <dgm:spPr/>
      <dgm:t>
        <a:bodyPr/>
        <a:lstStyle/>
        <a:p>
          <a:endParaRPr lang="en-US"/>
        </a:p>
      </dgm:t>
    </dgm:pt>
    <dgm:pt modelId="{ACC2DE2E-0250-4923-9A69-BF3F60CE697F}" type="pres">
      <dgm:prSet presAssocID="{BC96C6A2-03A5-4027-A61D-826D0E9AC7FC}" presName="hierChild3" presStyleCnt="0"/>
      <dgm:spPr/>
    </dgm:pt>
    <dgm:pt modelId="{1F44D275-15D7-4A8D-883E-3A499B8C41BB}" type="pres">
      <dgm:prSet presAssocID="{D548D29E-4AC4-4751-8499-E9F0AD4F5887}" presName="Name19" presStyleLbl="parChTrans1D4" presStyleIdx="2" presStyleCnt="6"/>
      <dgm:spPr/>
      <dgm:t>
        <a:bodyPr/>
        <a:lstStyle/>
        <a:p>
          <a:endParaRPr lang="en-US"/>
        </a:p>
      </dgm:t>
    </dgm:pt>
    <dgm:pt modelId="{CBCE365A-6D8C-4DB4-963A-43A1691C8109}" type="pres">
      <dgm:prSet presAssocID="{7E8D0766-1D07-4939-A04D-D56D3C923EBC}" presName="Name21" presStyleCnt="0"/>
      <dgm:spPr/>
    </dgm:pt>
    <dgm:pt modelId="{40DDEDF2-23B2-4D2D-A970-DC125F161A31}" type="pres">
      <dgm:prSet presAssocID="{7E8D0766-1D07-4939-A04D-D56D3C923EBC}" presName="level2Shape" presStyleLbl="node4" presStyleIdx="2" presStyleCnt="6"/>
      <dgm:spPr/>
      <dgm:t>
        <a:bodyPr/>
        <a:lstStyle/>
        <a:p>
          <a:endParaRPr lang="en-US"/>
        </a:p>
      </dgm:t>
    </dgm:pt>
    <dgm:pt modelId="{8E213A48-79F9-4B2A-A924-CCE0C5153B5A}" type="pres">
      <dgm:prSet presAssocID="{7E8D0766-1D07-4939-A04D-D56D3C923EBC}" presName="hierChild3" presStyleCnt="0"/>
      <dgm:spPr/>
    </dgm:pt>
    <dgm:pt modelId="{DDCE1FEE-4821-4F15-9CAA-4F83205E08BF}" type="pres">
      <dgm:prSet presAssocID="{D9144841-A6E2-47E2-BF98-D796A12AF467}" presName="Name19" presStyleLbl="parChTrans1D4" presStyleIdx="3" presStyleCnt="6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4" presStyleIdx="3" presStyleCnt="6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84348E26-5AFE-4125-BE15-1D09AC8D787A}" type="pres">
      <dgm:prSet presAssocID="{615D4C6D-F2DC-4C91-8AE5-108D93CB350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83306F5F-2D5F-47A3-A729-98CB248828A0}" type="pres">
      <dgm:prSet presAssocID="{08B1E63B-1AB5-46DB-A253-9D9F9245FA2E}" presName="Name21" presStyleCnt="0"/>
      <dgm:spPr/>
    </dgm:pt>
    <dgm:pt modelId="{8ECA163E-95FC-458E-AEA0-DF5C7471B294}" type="pres">
      <dgm:prSet presAssocID="{08B1E63B-1AB5-46DB-A253-9D9F9245FA2E}" presName="level2Shape" presStyleLbl="node4" presStyleIdx="4" presStyleCnt="6"/>
      <dgm:spPr/>
      <dgm:t>
        <a:bodyPr/>
        <a:lstStyle/>
        <a:p>
          <a:endParaRPr lang="en-US"/>
        </a:p>
      </dgm:t>
    </dgm:pt>
    <dgm:pt modelId="{BD83258A-1E3C-4D69-BBE0-DD48B4DCA61B}" type="pres">
      <dgm:prSet presAssocID="{08B1E63B-1AB5-46DB-A253-9D9F9245FA2E}" presName="hierChild3" presStyleCnt="0"/>
      <dgm:spPr/>
    </dgm:pt>
    <dgm:pt modelId="{F9EA0143-4195-42D6-B703-AF014DE3D9A0}" type="pres">
      <dgm:prSet presAssocID="{9B9A9E48-CDAE-4CA5-A161-B19F5EBD7A1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41CDCED5-FADD-41BE-9BCD-489ABAB9A357}" type="pres">
      <dgm:prSet presAssocID="{EEA64D66-3121-4C64-BC4C-BC496A477618}" presName="Name21" presStyleCnt="0"/>
      <dgm:spPr/>
    </dgm:pt>
    <dgm:pt modelId="{1DB480B3-9964-4C66-BEB8-2B5B2DD78344}" type="pres">
      <dgm:prSet presAssocID="{EEA64D66-3121-4C64-BC4C-BC496A477618}" presName="level2Shape" presStyleLbl="node4" presStyleIdx="5" presStyleCnt="6"/>
      <dgm:spPr/>
      <dgm:t>
        <a:bodyPr/>
        <a:lstStyle/>
        <a:p>
          <a:endParaRPr lang="en-US"/>
        </a:p>
      </dgm:t>
    </dgm:pt>
    <dgm:pt modelId="{E40EE929-D695-4737-BB51-C979BFA7FFDF}" type="pres">
      <dgm:prSet presAssocID="{EEA64D66-3121-4C64-BC4C-BC496A477618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A5F625DF-F590-4B14-9A69-61F353477186}" type="presOf" srcId="{7E5E49B0-870C-4EA1-8075-07283E104F95}" destId="{5F53313B-BA5D-4EC6-A9EB-B7BC8C80A94F}" srcOrd="0" destOrd="0" presId="urn:microsoft.com/office/officeart/2005/8/layout/hierarchy6"/>
    <dgm:cxn modelId="{39ADE971-B849-4C42-9EBA-8D306146E78F}" type="presOf" srcId="{615D4C6D-F2DC-4C91-8AE5-108D93CB350B}" destId="{84348E26-5AFE-4125-BE15-1D09AC8D787A}" srcOrd="0" destOrd="0" presId="urn:microsoft.com/office/officeart/2005/8/layout/hierarchy6"/>
    <dgm:cxn modelId="{E38DA4C1-E074-41AB-93EC-16167923FDE6}" type="presOf" srcId="{BC96C6A2-03A5-4027-A61D-826D0E9AC7FC}" destId="{DFDD157F-A7CC-4D5B-9E49-88A685A55A1E}" srcOrd="0" destOrd="0" presId="urn:microsoft.com/office/officeart/2005/8/layout/hierarchy6"/>
    <dgm:cxn modelId="{6B4B606F-1347-4D24-B778-00851051628C}" type="presOf" srcId="{0365A917-453D-42F3-9A5C-6610FC4CE370}" destId="{2FFCF1E0-159C-44F7-B74E-B891AF844FEF}" srcOrd="0" destOrd="0" presId="urn:microsoft.com/office/officeart/2005/8/layout/hierarchy6"/>
    <dgm:cxn modelId="{1088F312-1E7D-4E46-824F-E78D752C9406}" srcId="{BC96C6A2-03A5-4027-A61D-826D0E9AC7FC}" destId="{7E8D0766-1D07-4939-A04D-D56D3C923EBC}" srcOrd="0" destOrd="0" parTransId="{D548D29E-4AC4-4751-8499-E9F0AD4F5887}" sibTransId="{C2EFEB55-1A64-4C0C-9C07-5C6FB02486E9}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DC2D2817-51BC-40B6-8494-751B9D8D8BCB}" type="presOf" srcId="{2FA5D26A-BB3F-4177-8CD0-D6254F3E156C}" destId="{408B0DF9-0631-4542-A31B-23B08B550F62}" srcOrd="0" destOrd="0" presId="urn:microsoft.com/office/officeart/2005/8/layout/hierarchy6"/>
    <dgm:cxn modelId="{7260363B-5855-4AAC-9F96-B9D62ACAC514}" type="presOf" srcId="{CABCB66A-611B-4820-A5E0-43CAB61E148D}" destId="{9036570E-C929-4F2E-8667-634DFB7E8499}" srcOrd="0" destOrd="0" presId="urn:microsoft.com/office/officeart/2005/8/layout/hierarchy6"/>
    <dgm:cxn modelId="{7AE754CA-0F43-4E30-93C4-19427B5D770E}" type="presOf" srcId="{7691229F-0AE3-4D69-9A29-D9D83E66F1EF}" destId="{524EDAB4-4DE9-443F-BBBA-7F7176802C08}" srcOrd="0" destOrd="0" presId="urn:microsoft.com/office/officeart/2005/8/layout/hierarchy6"/>
    <dgm:cxn modelId="{C182C81A-B8E6-4D27-BC15-DF703D61AFE3}" srcId="{BC96C6A2-03A5-4027-A61D-826D0E9AC7FC}" destId="{8B66FE9E-AF89-4A80-8443-E827B223AFB8}" srcOrd="1" destOrd="0" parTransId="{D9144841-A6E2-47E2-BF98-D796A12AF467}" sibTransId="{928C06DA-C3ED-492E-BCF6-752E6B3ADD10}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7FEDC831-101A-4391-B264-2EF1D279B459}" srcId="{1BC9346C-F2F4-4230-97B5-1A48BD5711E2}" destId="{08B1E63B-1AB5-46DB-A253-9D9F9245FA2E}" srcOrd="0" destOrd="0" parTransId="{615D4C6D-F2DC-4C91-8AE5-108D93CB350B}" sibTransId="{E449E046-027D-4B42-A34B-B6C25A3C9A6E}"/>
    <dgm:cxn modelId="{04C1DA27-C4F1-4873-97BB-81DC611E1487}" type="presOf" srcId="{EF6CF6C2-F769-4A13-A428-5BFE5FC33D0C}" destId="{6A68F948-2533-4938-8B75-0316967F7DC7}" srcOrd="0" destOrd="0" presId="urn:microsoft.com/office/officeart/2005/8/layout/hierarchy6"/>
    <dgm:cxn modelId="{E898884F-941F-4D64-8A8B-D3466EAC0B76}" type="presOf" srcId="{2AC00BA4-FF7C-4E47-A6C8-3C33F5DDF448}" destId="{D8CAC40A-8D60-4771-B5A0-5FE15AD897E6}" srcOrd="0" destOrd="0" presId="urn:microsoft.com/office/officeart/2005/8/layout/hierarchy6"/>
    <dgm:cxn modelId="{6788862C-5E39-4C7D-BDBE-590A35808074}" type="presOf" srcId="{DF49E71B-81A1-4AEF-85AC-1A60C48224E4}" destId="{BBD4D1A2-E3AD-421C-96D8-B9498EA8EAD2}" srcOrd="0" destOrd="0" presId="urn:microsoft.com/office/officeart/2005/8/layout/hierarchy6"/>
    <dgm:cxn modelId="{8480B850-6FD8-4E0D-861F-E8AC71C06407}" type="presOf" srcId="{667DF109-8187-49AF-BDAD-5448D9949493}" destId="{C1A3984B-A1CF-4D19-B142-5BAD80E99923}" srcOrd="0" destOrd="0" presId="urn:microsoft.com/office/officeart/2005/8/layout/hierarchy6"/>
    <dgm:cxn modelId="{68B50E85-3840-4CA8-AEB8-C17931146C1D}" type="presOf" srcId="{ED9FE0D6-6CE9-4791-8F50-D2E3D455AAF8}" destId="{3CCAB796-DE08-41F0-9C28-66B4DFE89674}" srcOrd="0" destOrd="0" presId="urn:microsoft.com/office/officeart/2005/8/layout/hierarchy6"/>
    <dgm:cxn modelId="{1C75EB65-1183-4FBA-9EEB-D138637B8B7B}" type="presOf" srcId="{7E8D0766-1D07-4939-A04D-D56D3C923EBC}" destId="{40DDEDF2-23B2-4D2D-A970-DC125F161A31}" srcOrd="0" destOrd="0" presId="urn:microsoft.com/office/officeart/2005/8/layout/hierarchy6"/>
    <dgm:cxn modelId="{5BCEC189-DAEB-44E8-98E8-BCB11B2D3A13}" srcId="{EF6CF6C2-F769-4A13-A428-5BFE5FC33D0C}" destId="{BC96C6A2-03A5-4027-A61D-826D0E9AC7FC}" srcOrd="1" destOrd="0" parTransId="{7691229F-0AE3-4D69-9A29-D9D83E66F1EF}" sibTransId="{E8BFA27D-6AB9-4F8A-9989-902F4BF76E79}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E387AC19-5AA4-4389-913F-206DD4462B27}" type="presOf" srcId="{D9144841-A6E2-47E2-BF98-D796A12AF467}" destId="{DDCE1FEE-4821-4F15-9CAA-4F83205E08BF}" srcOrd="0" destOrd="0" presId="urn:microsoft.com/office/officeart/2005/8/layout/hierarchy6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1E6D0670-531E-4457-B055-C48001606681}" type="presOf" srcId="{CB6EBCFC-8330-4F9C-BDF9-7C9169BFDB64}" destId="{AEB72F8F-9A27-45B4-B28A-C384FECD9010}" srcOrd="0" destOrd="0" presId="urn:microsoft.com/office/officeart/2005/8/layout/hierarchy6"/>
    <dgm:cxn modelId="{A0B9764C-8233-4A06-BE6F-30129D536D27}" type="presOf" srcId="{8B66FE9E-AF89-4A80-8443-E827B223AFB8}" destId="{336D9910-AE99-4BE1-9708-6F98AF86F554}" srcOrd="0" destOrd="0" presId="urn:microsoft.com/office/officeart/2005/8/layout/hierarchy6"/>
    <dgm:cxn modelId="{7FE7A1DD-7ACB-4F45-9B84-DCF990C79453}" type="presOf" srcId="{2E4C594A-9832-43DA-9BD1-3FF6264847B5}" destId="{F7D3D7AF-A060-4F47-B0C5-509B765C9F2F}" srcOrd="0" destOrd="0" presId="urn:microsoft.com/office/officeart/2005/8/layout/hierarchy6"/>
    <dgm:cxn modelId="{372BA81F-D92D-444F-B2D4-1E133B778212}" type="presOf" srcId="{768FC38A-0233-4EA5-8960-7F5CC17254F3}" destId="{201B03A6-4919-40EB-A80F-D7FC452C9B39}" srcOrd="0" destOrd="0" presId="urn:microsoft.com/office/officeart/2005/8/layout/hierarchy6"/>
    <dgm:cxn modelId="{3CDD0D41-C144-464E-9E6E-F0F8AEF44E31}" type="presOf" srcId="{1BC9346C-F2F4-4230-97B5-1A48BD5711E2}" destId="{F9C608A7-DF4D-44BD-B95B-3B719FA2FD6A}" srcOrd="0" destOrd="0" presId="urn:microsoft.com/office/officeart/2005/8/layout/hierarchy6"/>
    <dgm:cxn modelId="{32958542-FEDF-401A-A5F9-17AC2042D333}" srcId="{1BC9346C-F2F4-4230-97B5-1A48BD5711E2}" destId="{EEA64D66-3121-4C64-BC4C-BC496A477618}" srcOrd="1" destOrd="0" parTransId="{9B9A9E48-CDAE-4CA5-A161-B19F5EBD7A19}" sibTransId="{560F7A2C-8BF4-4831-A3C8-1E1E34C09DB5}"/>
    <dgm:cxn modelId="{A83AE045-DC94-44EB-A604-7B58BB1D8A78}" type="presOf" srcId="{BCE660AF-E2E4-4463-8C9E-684FAAD9CDDE}" destId="{45F93131-B09C-4AE0-A8EE-A43D20C370F6}" srcOrd="0" destOrd="0" presId="urn:microsoft.com/office/officeart/2005/8/layout/hierarchy6"/>
    <dgm:cxn modelId="{5E52CBB4-B183-4F17-B6AC-17C5FDAAA71A}" type="presOf" srcId="{08B1E63B-1AB5-46DB-A253-9D9F9245FA2E}" destId="{8ECA163E-95FC-458E-AEA0-DF5C7471B294}" srcOrd="0" destOrd="0" presId="urn:microsoft.com/office/officeart/2005/8/layout/hierarchy6"/>
    <dgm:cxn modelId="{03CD7AE4-951C-403D-B772-4DBC69594B27}" type="presOf" srcId="{9B9A9E48-CDAE-4CA5-A161-B19F5EBD7A19}" destId="{F9EA0143-4195-42D6-B703-AF014DE3D9A0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7B039F9C-DD92-45BE-83B1-F897A7A1567D}" type="presOf" srcId="{E286F13B-C441-4E99-BF48-CA0BD89D29A6}" destId="{80E56D9E-6465-4F8E-9AD7-ECB8A5692641}" srcOrd="0" destOrd="0" presId="urn:microsoft.com/office/officeart/2005/8/layout/hierarchy6"/>
    <dgm:cxn modelId="{BFEFBDDD-E11D-4758-995C-149B73F97D58}" type="presOf" srcId="{EEA64D66-3121-4C64-BC4C-BC496A477618}" destId="{1DB480B3-9964-4C66-BEB8-2B5B2DD78344}" srcOrd="0" destOrd="0" presId="urn:microsoft.com/office/officeart/2005/8/layout/hierarchy6"/>
    <dgm:cxn modelId="{1EC22559-B1E5-4CE1-A059-51AC4E6F3BEB}" type="presOf" srcId="{9CFDBD06-50ED-4982-8B95-FA6FE0824509}" destId="{1D970BFC-C649-47AB-9D15-45AA95B78311}" srcOrd="0" destOrd="0" presId="urn:microsoft.com/office/officeart/2005/8/layout/hierarchy6"/>
    <dgm:cxn modelId="{16D5EB7E-A26A-47D7-82F7-10C27E7B5250}" type="presOf" srcId="{D548D29E-4AC4-4751-8499-E9F0AD4F5887}" destId="{1F44D275-15D7-4A8D-883E-3A499B8C41BB}" srcOrd="0" destOrd="0" presId="urn:microsoft.com/office/officeart/2005/8/layout/hierarchy6"/>
    <dgm:cxn modelId="{0D7C63B3-3751-45D2-BD70-38E18EE36EAD}" type="presParOf" srcId="{408B0DF9-0631-4542-A31B-23B08B550F62}" destId="{6B7CDC3C-3BF8-4D92-8D57-447FEF72363A}" srcOrd="0" destOrd="0" presId="urn:microsoft.com/office/officeart/2005/8/layout/hierarchy6"/>
    <dgm:cxn modelId="{E9B7C270-5255-4E5C-9AB7-86DFF8E96F02}" type="presParOf" srcId="{6B7CDC3C-3BF8-4D92-8D57-447FEF72363A}" destId="{2E278D75-BE7B-47CE-86B7-14F5FCE6BBEC}" srcOrd="0" destOrd="0" presId="urn:microsoft.com/office/officeart/2005/8/layout/hierarchy6"/>
    <dgm:cxn modelId="{1B68B7EA-9A47-4F65-8D28-1F0CE230BC8A}" type="presParOf" srcId="{2E278D75-BE7B-47CE-86B7-14F5FCE6BBEC}" destId="{5CBB620D-6C5F-4D14-8067-8E4D530CAF41}" srcOrd="0" destOrd="0" presId="urn:microsoft.com/office/officeart/2005/8/layout/hierarchy6"/>
    <dgm:cxn modelId="{B8789B0E-674B-41ED-A826-EEC6A235D310}" type="presParOf" srcId="{5CBB620D-6C5F-4D14-8067-8E4D530CAF41}" destId="{BBD4D1A2-E3AD-421C-96D8-B9498EA8EAD2}" srcOrd="0" destOrd="0" presId="urn:microsoft.com/office/officeart/2005/8/layout/hierarchy6"/>
    <dgm:cxn modelId="{82D530D6-7B3F-43E8-8626-35A1A095B641}" type="presParOf" srcId="{5CBB620D-6C5F-4D14-8067-8E4D530CAF41}" destId="{A4E3C0D7-E937-4712-9BB2-28C80C1B5853}" srcOrd="1" destOrd="0" presId="urn:microsoft.com/office/officeart/2005/8/layout/hierarchy6"/>
    <dgm:cxn modelId="{F80ECB40-B0DC-4C20-B928-2118997523F8}" type="presParOf" srcId="{A4E3C0D7-E937-4712-9BB2-28C80C1B5853}" destId="{45F93131-B09C-4AE0-A8EE-A43D20C370F6}" srcOrd="0" destOrd="0" presId="urn:microsoft.com/office/officeart/2005/8/layout/hierarchy6"/>
    <dgm:cxn modelId="{C96CD2CF-1719-49A2-9771-069F0749C294}" type="presParOf" srcId="{A4E3C0D7-E937-4712-9BB2-28C80C1B5853}" destId="{E4DA7A5C-B06F-43F1-B7E8-769F83848F36}" srcOrd="1" destOrd="0" presId="urn:microsoft.com/office/officeart/2005/8/layout/hierarchy6"/>
    <dgm:cxn modelId="{423FD78E-11AE-4975-8C27-36BC79FE48E5}" type="presParOf" srcId="{E4DA7A5C-B06F-43F1-B7E8-769F83848F36}" destId="{6A68F948-2533-4938-8B75-0316967F7DC7}" srcOrd="0" destOrd="0" presId="urn:microsoft.com/office/officeart/2005/8/layout/hierarchy6"/>
    <dgm:cxn modelId="{5558E172-504D-45C4-8429-483CAF1A4EFD}" type="presParOf" srcId="{E4DA7A5C-B06F-43F1-B7E8-769F83848F36}" destId="{1E0D51BF-15C1-44A7-95DB-F30983B907CF}" srcOrd="1" destOrd="0" presId="urn:microsoft.com/office/officeart/2005/8/layout/hierarchy6"/>
    <dgm:cxn modelId="{98B92A09-A6E4-4DE2-8671-7274EF927DC3}" type="presParOf" srcId="{1E0D51BF-15C1-44A7-95DB-F30983B907CF}" destId="{5F53313B-BA5D-4EC6-A9EB-B7BC8C80A94F}" srcOrd="0" destOrd="0" presId="urn:microsoft.com/office/officeart/2005/8/layout/hierarchy6"/>
    <dgm:cxn modelId="{EA75AA15-DE96-4C1C-A853-7BF31D955CC7}" type="presParOf" srcId="{1E0D51BF-15C1-44A7-95DB-F30983B907CF}" destId="{7F5E34D3-6043-4633-B6C4-7D1D9FF44BFE}" srcOrd="1" destOrd="0" presId="urn:microsoft.com/office/officeart/2005/8/layout/hierarchy6"/>
    <dgm:cxn modelId="{EB1B5B5D-06FF-4E2F-8679-449FA6722145}" type="presParOf" srcId="{7F5E34D3-6043-4633-B6C4-7D1D9FF44BFE}" destId="{2FFCF1E0-159C-44F7-B74E-B891AF844FEF}" srcOrd="0" destOrd="0" presId="urn:microsoft.com/office/officeart/2005/8/layout/hierarchy6"/>
    <dgm:cxn modelId="{2712150A-58D9-486C-AEA0-34E90069D4A2}" type="presParOf" srcId="{7F5E34D3-6043-4633-B6C4-7D1D9FF44BFE}" destId="{D274F35B-97E8-49B4-8ABD-3715CA98495E}" srcOrd="1" destOrd="0" presId="urn:microsoft.com/office/officeart/2005/8/layout/hierarchy6"/>
    <dgm:cxn modelId="{C8D64E47-F6C9-4BE9-B601-E8FC504E8EA4}" type="presParOf" srcId="{D274F35B-97E8-49B4-8ABD-3715CA98495E}" destId="{C1A3984B-A1CF-4D19-B142-5BAD80E99923}" srcOrd="0" destOrd="0" presId="urn:microsoft.com/office/officeart/2005/8/layout/hierarchy6"/>
    <dgm:cxn modelId="{1072AEE1-7EA6-4B76-8572-4CC34A263ADF}" type="presParOf" srcId="{D274F35B-97E8-49B4-8ABD-3715CA98495E}" destId="{CD085EA1-E030-435C-8E7C-037896B3B9BF}" srcOrd="1" destOrd="0" presId="urn:microsoft.com/office/officeart/2005/8/layout/hierarchy6"/>
    <dgm:cxn modelId="{7F1663D0-E59E-4B9F-8B5C-B2C1FAE95873}" type="presParOf" srcId="{CD085EA1-E030-435C-8E7C-037896B3B9BF}" destId="{80E56D9E-6465-4F8E-9AD7-ECB8A5692641}" srcOrd="0" destOrd="0" presId="urn:microsoft.com/office/officeart/2005/8/layout/hierarchy6"/>
    <dgm:cxn modelId="{4F8F29DC-AC6A-4661-8632-C32DAC5B8747}" type="presParOf" srcId="{CD085EA1-E030-435C-8E7C-037896B3B9BF}" destId="{08909C30-1AAF-48A7-A5E3-37EABF13213E}" srcOrd="1" destOrd="0" presId="urn:microsoft.com/office/officeart/2005/8/layout/hierarchy6"/>
    <dgm:cxn modelId="{0A4BCB80-E914-4510-98E3-5944FEA44D2B}" type="presParOf" srcId="{D274F35B-97E8-49B4-8ABD-3715CA98495E}" destId="{D8CAC40A-8D60-4771-B5A0-5FE15AD897E6}" srcOrd="2" destOrd="0" presId="urn:microsoft.com/office/officeart/2005/8/layout/hierarchy6"/>
    <dgm:cxn modelId="{3AB5C035-3292-4B24-BD00-4DB2E236EBC6}" type="presParOf" srcId="{D274F35B-97E8-49B4-8ABD-3715CA98495E}" destId="{36D8F369-222F-4826-8C90-B327D76C9DAE}" srcOrd="3" destOrd="0" presId="urn:microsoft.com/office/officeart/2005/8/layout/hierarchy6"/>
    <dgm:cxn modelId="{E4C0CA4D-D2AC-4F3F-AE48-ED128B2743F8}" type="presParOf" srcId="{36D8F369-222F-4826-8C90-B327D76C9DAE}" destId="{1D970BFC-C649-47AB-9D15-45AA95B78311}" srcOrd="0" destOrd="0" presId="urn:microsoft.com/office/officeart/2005/8/layout/hierarchy6"/>
    <dgm:cxn modelId="{0B4A2B31-42E7-4A13-A61E-EFEC2BF17874}" type="presParOf" srcId="{36D8F369-222F-4826-8C90-B327D76C9DAE}" destId="{B5013F90-CBCB-43FB-9BF4-3FFFB7F5CC97}" srcOrd="1" destOrd="0" presId="urn:microsoft.com/office/officeart/2005/8/layout/hierarchy6"/>
    <dgm:cxn modelId="{27C5C1D6-D36B-4B99-A8E8-DFC8B5792013}" type="presParOf" srcId="{1E0D51BF-15C1-44A7-95DB-F30983B907CF}" destId="{524EDAB4-4DE9-443F-BBBA-7F7176802C08}" srcOrd="2" destOrd="0" presId="urn:microsoft.com/office/officeart/2005/8/layout/hierarchy6"/>
    <dgm:cxn modelId="{1F013B53-C2FA-41BE-BE7A-95E9C6368939}" type="presParOf" srcId="{1E0D51BF-15C1-44A7-95DB-F30983B907CF}" destId="{97860447-2A24-450A-A6F8-D2BCC14F0572}" srcOrd="3" destOrd="0" presId="urn:microsoft.com/office/officeart/2005/8/layout/hierarchy6"/>
    <dgm:cxn modelId="{29D88A94-02B1-40D5-8D3F-060E8D84E6A8}" type="presParOf" srcId="{97860447-2A24-450A-A6F8-D2BCC14F0572}" destId="{DFDD157F-A7CC-4D5B-9E49-88A685A55A1E}" srcOrd="0" destOrd="0" presId="urn:microsoft.com/office/officeart/2005/8/layout/hierarchy6"/>
    <dgm:cxn modelId="{B05107FD-C8C9-4237-B303-18CA605F6B03}" type="presParOf" srcId="{97860447-2A24-450A-A6F8-D2BCC14F0572}" destId="{ACC2DE2E-0250-4923-9A69-BF3F60CE697F}" srcOrd="1" destOrd="0" presId="urn:microsoft.com/office/officeart/2005/8/layout/hierarchy6"/>
    <dgm:cxn modelId="{74569CB1-03BB-455C-A025-C918F7CCA8DC}" type="presParOf" srcId="{ACC2DE2E-0250-4923-9A69-BF3F60CE697F}" destId="{1F44D275-15D7-4A8D-883E-3A499B8C41BB}" srcOrd="0" destOrd="0" presId="urn:microsoft.com/office/officeart/2005/8/layout/hierarchy6"/>
    <dgm:cxn modelId="{04B5CD9E-A09E-41FD-8F34-8E11E87644D9}" type="presParOf" srcId="{ACC2DE2E-0250-4923-9A69-BF3F60CE697F}" destId="{CBCE365A-6D8C-4DB4-963A-43A1691C8109}" srcOrd="1" destOrd="0" presId="urn:microsoft.com/office/officeart/2005/8/layout/hierarchy6"/>
    <dgm:cxn modelId="{CC1A4755-E900-477C-97C6-B455796E8DAC}" type="presParOf" srcId="{CBCE365A-6D8C-4DB4-963A-43A1691C8109}" destId="{40DDEDF2-23B2-4D2D-A970-DC125F161A31}" srcOrd="0" destOrd="0" presId="urn:microsoft.com/office/officeart/2005/8/layout/hierarchy6"/>
    <dgm:cxn modelId="{85F17AC1-EC06-4AD9-9DA9-A9EA9AE8DFCF}" type="presParOf" srcId="{CBCE365A-6D8C-4DB4-963A-43A1691C8109}" destId="{8E213A48-79F9-4B2A-A924-CCE0C5153B5A}" srcOrd="1" destOrd="0" presId="urn:microsoft.com/office/officeart/2005/8/layout/hierarchy6"/>
    <dgm:cxn modelId="{DBAC62EC-60AB-485C-ADB0-DA7D788EA888}" type="presParOf" srcId="{ACC2DE2E-0250-4923-9A69-BF3F60CE697F}" destId="{DDCE1FEE-4821-4F15-9CAA-4F83205E08BF}" srcOrd="2" destOrd="0" presId="urn:microsoft.com/office/officeart/2005/8/layout/hierarchy6"/>
    <dgm:cxn modelId="{2C8EAF2E-09FA-4AB6-9D21-24D3F9EE9AC0}" type="presParOf" srcId="{ACC2DE2E-0250-4923-9A69-BF3F60CE697F}" destId="{43EE58EA-AD5A-44BB-8A7F-B89273278B8B}" srcOrd="3" destOrd="0" presId="urn:microsoft.com/office/officeart/2005/8/layout/hierarchy6"/>
    <dgm:cxn modelId="{0233D808-F2C5-461B-88F1-54E3237C000B}" type="presParOf" srcId="{43EE58EA-AD5A-44BB-8A7F-B89273278B8B}" destId="{336D9910-AE99-4BE1-9708-6F98AF86F554}" srcOrd="0" destOrd="0" presId="urn:microsoft.com/office/officeart/2005/8/layout/hierarchy6"/>
    <dgm:cxn modelId="{AB6468BF-E8C7-4781-AEE4-DA51DA6663FB}" type="presParOf" srcId="{43EE58EA-AD5A-44BB-8A7F-B89273278B8B}" destId="{C0D5E593-4D0F-4DC2-8B3F-9A71171A9A81}" srcOrd="1" destOrd="0" presId="urn:microsoft.com/office/officeart/2005/8/layout/hierarchy6"/>
    <dgm:cxn modelId="{8DED1243-AA79-4A88-98F4-F33468FCE234}" type="presParOf" srcId="{A4E3C0D7-E937-4712-9BB2-28C80C1B5853}" destId="{201B03A6-4919-40EB-A80F-D7FC452C9B39}" srcOrd="2" destOrd="0" presId="urn:microsoft.com/office/officeart/2005/8/layout/hierarchy6"/>
    <dgm:cxn modelId="{6D853025-E83A-41EE-BED6-889A501FDBBA}" type="presParOf" srcId="{A4E3C0D7-E937-4712-9BB2-28C80C1B5853}" destId="{97CDCD4A-68AB-44B8-BCF1-F5EC71536CA7}" srcOrd="3" destOrd="0" presId="urn:microsoft.com/office/officeart/2005/8/layout/hierarchy6"/>
    <dgm:cxn modelId="{3AFF8C95-D0EA-48A2-8DA2-EAAC4E12863C}" type="presParOf" srcId="{97CDCD4A-68AB-44B8-BCF1-F5EC71536CA7}" destId="{AEB72F8F-9A27-45B4-B28A-C384FECD9010}" srcOrd="0" destOrd="0" presId="urn:microsoft.com/office/officeart/2005/8/layout/hierarchy6"/>
    <dgm:cxn modelId="{96374875-D8C8-4161-81D6-BC1E3B73CEE9}" type="presParOf" srcId="{97CDCD4A-68AB-44B8-BCF1-F5EC71536CA7}" destId="{26F4B39F-41D8-42F6-8E3F-02608757E4BB}" srcOrd="1" destOrd="0" presId="urn:microsoft.com/office/officeart/2005/8/layout/hierarchy6"/>
    <dgm:cxn modelId="{ED24F214-DB8D-415C-AFE7-F51504A48C4C}" type="presParOf" srcId="{26F4B39F-41D8-42F6-8E3F-02608757E4BB}" destId="{9036570E-C929-4F2E-8667-634DFB7E8499}" srcOrd="0" destOrd="0" presId="urn:microsoft.com/office/officeart/2005/8/layout/hierarchy6"/>
    <dgm:cxn modelId="{8350D8E3-3DCA-482F-9819-824CF871C1CD}" type="presParOf" srcId="{26F4B39F-41D8-42F6-8E3F-02608757E4BB}" destId="{9B08B0F8-56FE-4955-98B0-9C96AFDA8656}" srcOrd="1" destOrd="0" presId="urn:microsoft.com/office/officeart/2005/8/layout/hierarchy6"/>
    <dgm:cxn modelId="{9C32BEA6-FE8D-478B-9045-B9C248F94A76}" type="presParOf" srcId="{9B08B0F8-56FE-4955-98B0-9C96AFDA8656}" destId="{F9C608A7-DF4D-44BD-B95B-3B719FA2FD6A}" srcOrd="0" destOrd="0" presId="urn:microsoft.com/office/officeart/2005/8/layout/hierarchy6"/>
    <dgm:cxn modelId="{BAF27D18-92C4-47B7-B0ED-67FBAD4FC7DE}" type="presParOf" srcId="{9B08B0F8-56FE-4955-98B0-9C96AFDA8656}" destId="{28011412-E482-40DE-8D74-DD1E1358B5B5}" srcOrd="1" destOrd="0" presId="urn:microsoft.com/office/officeart/2005/8/layout/hierarchy6"/>
    <dgm:cxn modelId="{C3C65324-99EE-4B21-9E4A-1C67C2690746}" type="presParOf" srcId="{28011412-E482-40DE-8D74-DD1E1358B5B5}" destId="{84348E26-5AFE-4125-BE15-1D09AC8D787A}" srcOrd="0" destOrd="0" presId="urn:microsoft.com/office/officeart/2005/8/layout/hierarchy6"/>
    <dgm:cxn modelId="{022B818F-2E6A-4796-96CF-3D5530984130}" type="presParOf" srcId="{28011412-E482-40DE-8D74-DD1E1358B5B5}" destId="{83306F5F-2D5F-47A3-A729-98CB248828A0}" srcOrd="1" destOrd="0" presId="urn:microsoft.com/office/officeart/2005/8/layout/hierarchy6"/>
    <dgm:cxn modelId="{49C00AF8-A321-46D9-82BE-F12A20F3BA11}" type="presParOf" srcId="{83306F5F-2D5F-47A3-A729-98CB248828A0}" destId="{8ECA163E-95FC-458E-AEA0-DF5C7471B294}" srcOrd="0" destOrd="0" presId="urn:microsoft.com/office/officeart/2005/8/layout/hierarchy6"/>
    <dgm:cxn modelId="{172ED800-BD03-4E5F-B53D-3C06650B0144}" type="presParOf" srcId="{83306F5F-2D5F-47A3-A729-98CB248828A0}" destId="{BD83258A-1E3C-4D69-BBE0-DD48B4DCA61B}" srcOrd="1" destOrd="0" presId="urn:microsoft.com/office/officeart/2005/8/layout/hierarchy6"/>
    <dgm:cxn modelId="{4FBD79FB-2AD9-431C-95F4-B1C14587C1AE}" type="presParOf" srcId="{28011412-E482-40DE-8D74-DD1E1358B5B5}" destId="{F9EA0143-4195-42D6-B703-AF014DE3D9A0}" srcOrd="2" destOrd="0" presId="urn:microsoft.com/office/officeart/2005/8/layout/hierarchy6"/>
    <dgm:cxn modelId="{E708C8D4-853A-4C89-B306-3C76D2B26A24}" type="presParOf" srcId="{28011412-E482-40DE-8D74-DD1E1358B5B5}" destId="{41CDCED5-FADD-41BE-9BCD-489ABAB9A357}" srcOrd="3" destOrd="0" presId="urn:microsoft.com/office/officeart/2005/8/layout/hierarchy6"/>
    <dgm:cxn modelId="{98C2DA82-39A7-4577-A9A9-BE80914B1C02}" type="presParOf" srcId="{41CDCED5-FADD-41BE-9BCD-489ABAB9A357}" destId="{1DB480B3-9964-4C66-BEB8-2B5B2DD78344}" srcOrd="0" destOrd="0" presId="urn:microsoft.com/office/officeart/2005/8/layout/hierarchy6"/>
    <dgm:cxn modelId="{7BCB0630-636E-48B7-9031-D851A9C89D85}" type="presParOf" srcId="{41CDCED5-FADD-41BE-9BCD-489ABAB9A357}" destId="{E40EE929-D695-4737-BB51-C979BFA7FFDF}" srcOrd="1" destOrd="0" presId="urn:microsoft.com/office/officeart/2005/8/layout/hierarchy6"/>
    <dgm:cxn modelId="{2394F3C9-50D6-467A-BA8C-4D64AD62FF78}" type="presParOf" srcId="{26F4B39F-41D8-42F6-8E3F-02608757E4BB}" destId="{F7D3D7AF-A060-4F47-B0C5-509B765C9F2F}" srcOrd="2" destOrd="0" presId="urn:microsoft.com/office/officeart/2005/8/layout/hierarchy6"/>
    <dgm:cxn modelId="{5AEB76D4-E2E8-48C6-AC67-F61C55908A8C}" type="presParOf" srcId="{26F4B39F-41D8-42F6-8E3F-02608757E4BB}" destId="{38923297-ED8C-44BB-855B-879DDD9C236C}" srcOrd="3" destOrd="0" presId="urn:microsoft.com/office/officeart/2005/8/layout/hierarchy6"/>
    <dgm:cxn modelId="{B993DD65-AE40-41BB-9820-D099077DABC7}" type="presParOf" srcId="{38923297-ED8C-44BB-855B-879DDD9C236C}" destId="{3CCAB796-DE08-41F0-9C28-66B4DFE89674}" srcOrd="0" destOrd="0" presId="urn:microsoft.com/office/officeart/2005/8/layout/hierarchy6"/>
    <dgm:cxn modelId="{D5D65DF0-7CCC-43EC-88AE-50DB4C008FDD}" type="presParOf" srcId="{38923297-ED8C-44BB-855B-879DDD9C236C}" destId="{7546BF34-4E7B-4C1B-A90F-BDC23DF52EE7}" srcOrd="1" destOrd="0" presId="urn:microsoft.com/office/officeart/2005/8/layout/hierarchy6"/>
    <dgm:cxn modelId="{43654E33-A54D-40B8-B37A-06370936548F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AF6A8D86-497E-4D99-BA0D-A721AFBCA314}" type="presOf" srcId="{E286F13B-C441-4E99-BF48-CA0BD89D29A6}" destId="{80E56D9E-6465-4F8E-9AD7-ECB8A5692641}" srcOrd="0" destOrd="0" presId="urn:microsoft.com/office/officeart/2005/8/layout/hierarchy6"/>
    <dgm:cxn modelId="{8CEB5C80-6D99-4ADF-974E-26F6EC0003F7}" type="presOf" srcId="{8B66FE9E-AF89-4A80-8443-E827B223AFB8}" destId="{336D9910-AE99-4BE1-9708-6F98AF86F554}" srcOrd="0" destOrd="0" presId="urn:microsoft.com/office/officeart/2005/8/layout/hierarchy6"/>
    <dgm:cxn modelId="{57930FD9-BEAD-420E-B035-A9FF8614E10F}" type="presOf" srcId="{7E5E49B0-870C-4EA1-8075-07283E104F95}" destId="{5F53313B-BA5D-4EC6-A9EB-B7BC8C80A94F}" srcOrd="0" destOrd="0" presId="urn:microsoft.com/office/officeart/2005/8/layout/hierarchy6"/>
    <dgm:cxn modelId="{B7136215-60FE-4E42-BD01-80F1A80FCED3}" type="presOf" srcId="{CB6EBCFC-8330-4F9C-BDF9-7C9169BFDB64}" destId="{AEB72F8F-9A27-45B4-B28A-C384FECD9010}" srcOrd="0" destOrd="0" presId="urn:microsoft.com/office/officeart/2005/8/layout/hierarchy6"/>
    <dgm:cxn modelId="{147C9DE4-91FF-45A9-A357-BCE66BC2436A}" type="presOf" srcId="{D9144841-A6E2-47E2-BF98-D796A12AF467}" destId="{DDCE1FEE-4821-4F15-9CAA-4F83205E08BF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13DDEC96-E253-406D-9EEA-A6DBCB06B1CB}" type="presOf" srcId="{2E4C594A-9832-43DA-9BD1-3FF6264847B5}" destId="{F7D3D7AF-A060-4F47-B0C5-509B765C9F2F}" srcOrd="0" destOrd="0" presId="urn:microsoft.com/office/officeart/2005/8/layout/hierarchy6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48BD1B8A-E44A-4F8B-A0A0-B8ADA2A4DDC6}" type="presOf" srcId="{0365A917-453D-42F3-9A5C-6610FC4CE370}" destId="{2FFCF1E0-159C-44F7-B74E-B891AF844FEF}" srcOrd="0" destOrd="0" presId="urn:microsoft.com/office/officeart/2005/8/layout/hierarchy6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D32E6681-01D8-4838-A3F7-C45D9373A22C}" type="presOf" srcId="{EF6CF6C2-F769-4A13-A428-5BFE5FC33D0C}" destId="{6A68F948-2533-4938-8B75-0316967F7DC7}" srcOrd="0" destOrd="0" presId="urn:microsoft.com/office/officeart/2005/8/layout/hierarchy6"/>
    <dgm:cxn modelId="{DE89482A-E2A3-4EAE-BE11-58BFCB3D253C}" type="presOf" srcId="{BCE660AF-E2E4-4463-8C9E-684FAAD9CDDE}" destId="{45F93131-B09C-4AE0-A8EE-A43D20C370F6}" srcOrd="0" destOrd="0" presId="urn:microsoft.com/office/officeart/2005/8/layout/hierarchy6"/>
    <dgm:cxn modelId="{7C78C636-5497-47C5-9AA9-8FDA1DB3A0FB}" type="presOf" srcId="{2AC00BA4-FF7C-4E47-A6C8-3C33F5DDF448}" destId="{D8CAC40A-8D60-4771-B5A0-5FE15AD897E6}" srcOrd="0" destOrd="0" presId="urn:microsoft.com/office/officeart/2005/8/layout/hierarchy6"/>
    <dgm:cxn modelId="{A81F0243-6985-43E5-BF07-996184705448}" type="presOf" srcId="{1BC9346C-F2F4-4230-97B5-1A48BD5711E2}" destId="{F9C608A7-DF4D-44BD-B95B-3B719FA2FD6A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2DDF9733-DC27-4002-AA89-F1C43C24B231}" type="presOf" srcId="{667DF109-8187-49AF-BDAD-5448D9949493}" destId="{C1A3984B-A1CF-4D19-B142-5BAD80E99923}" srcOrd="0" destOrd="0" presId="urn:microsoft.com/office/officeart/2005/8/layout/hierarchy6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E10B9588-D155-44DB-984F-4ABBFFC043AA}" type="presOf" srcId="{9CFDBD06-50ED-4982-8B95-FA6FE0824509}" destId="{1D970BFC-C649-47AB-9D15-45AA95B78311}" srcOrd="0" destOrd="0" presId="urn:microsoft.com/office/officeart/2005/8/layout/hierarchy6"/>
    <dgm:cxn modelId="{E21BC29C-492E-4A46-976A-708FB13E360D}" type="presOf" srcId="{ED9FE0D6-6CE9-4791-8F50-D2E3D455AAF8}" destId="{3CCAB796-DE08-41F0-9C28-66B4DFE89674}" srcOrd="0" destOrd="0" presId="urn:microsoft.com/office/officeart/2005/8/layout/hierarchy6"/>
    <dgm:cxn modelId="{8753041A-DAA2-4386-B41B-6A71209DC5F7}" type="presOf" srcId="{DF49E71B-81A1-4AEF-85AC-1A60C48224E4}" destId="{BBD4D1A2-E3AD-421C-96D8-B9498EA8EAD2}" srcOrd="0" destOrd="0" presId="urn:microsoft.com/office/officeart/2005/8/layout/hierarchy6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9B032642-DA08-4F4C-A7B2-322F83E2F147}" type="presOf" srcId="{768FC38A-0233-4EA5-8960-7F5CC17254F3}" destId="{201B03A6-4919-40EB-A80F-D7FC452C9B39}" srcOrd="0" destOrd="0" presId="urn:microsoft.com/office/officeart/2005/8/layout/hierarchy6"/>
    <dgm:cxn modelId="{1C35DA6D-821A-492B-8648-39656E27B3ED}" type="presOf" srcId="{2FA5D26A-BB3F-4177-8CD0-D6254F3E156C}" destId="{408B0DF9-0631-4542-A31B-23B08B550F62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36F1AEFC-E4B3-4F68-9EF8-381F101DFBEC}" type="presOf" srcId="{CABCB66A-611B-4820-A5E0-43CAB61E148D}" destId="{9036570E-C929-4F2E-8667-634DFB7E8499}" srcOrd="0" destOrd="0" presId="urn:microsoft.com/office/officeart/2005/8/layout/hierarchy6"/>
    <dgm:cxn modelId="{2F1D7EAB-50BD-4D72-AAAF-09E3A2AF2356}" type="presParOf" srcId="{408B0DF9-0631-4542-A31B-23B08B550F62}" destId="{6B7CDC3C-3BF8-4D92-8D57-447FEF72363A}" srcOrd="0" destOrd="0" presId="urn:microsoft.com/office/officeart/2005/8/layout/hierarchy6"/>
    <dgm:cxn modelId="{2C0D560E-83DF-471E-9A94-3F34F5E020FF}" type="presParOf" srcId="{6B7CDC3C-3BF8-4D92-8D57-447FEF72363A}" destId="{2E278D75-BE7B-47CE-86B7-14F5FCE6BBEC}" srcOrd="0" destOrd="0" presId="urn:microsoft.com/office/officeart/2005/8/layout/hierarchy6"/>
    <dgm:cxn modelId="{C03821A3-6AF3-4A7F-A1CE-B40483864B2F}" type="presParOf" srcId="{2E278D75-BE7B-47CE-86B7-14F5FCE6BBEC}" destId="{5CBB620D-6C5F-4D14-8067-8E4D530CAF41}" srcOrd="0" destOrd="0" presId="urn:microsoft.com/office/officeart/2005/8/layout/hierarchy6"/>
    <dgm:cxn modelId="{A90A2D9A-F705-4CD3-9AFB-C683927AD070}" type="presParOf" srcId="{5CBB620D-6C5F-4D14-8067-8E4D530CAF41}" destId="{BBD4D1A2-E3AD-421C-96D8-B9498EA8EAD2}" srcOrd="0" destOrd="0" presId="urn:microsoft.com/office/officeart/2005/8/layout/hierarchy6"/>
    <dgm:cxn modelId="{3B4CE9DC-7DDD-46E5-9762-A90ADDDEA47E}" type="presParOf" srcId="{5CBB620D-6C5F-4D14-8067-8E4D530CAF41}" destId="{A4E3C0D7-E937-4712-9BB2-28C80C1B5853}" srcOrd="1" destOrd="0" presId="urn:microsoft.com/office/officeart/2005/8/layout/hierarchy6"/>
    <dgm:cxn modelId="{8243A1E6-5C05-42E1-BFF2-0DD5DCB4F111}" type="presParOf" srcId="{A4E3C0D7-E937-4712-9BB2-28C80C1B5853}" destId="{45F93131-B09C-4AE0-A8EE-A43D20C370F6}" srcOrd="0" destOrd="0" presId="urn:microsoft.com/office/officeart/2005/8/layout/hierarchy6"/>
    <dgm:cxn modelId="{EB559851-4F9F-46DD-8193-47A7FAC68C32}" type="presParOf" srcId="{A4E3C0D7-E937-4712-9BB2-28C80C1B5853}" destId="{E4DA7A5C-B06F-43F1-B7E8-769F83848F36}" srcOrd="1" destOrd="0" presId="urn:microsoft.com/office/officeart/2005/8/layout/hierarchy6"/>
    <dgm:cxn modelId="{6EB1436C-92F4-49FA-A897-3ACF6251F4F8}" type="presParOf" srcId="{E4DA7A5C-B06F-43F1-B7E8-769F83848F36}" destId="{6A68F948-2533-4938-8B75-0316967F7DC7}" srcOrd="0" destOrd="0" presId="urn:microsoft.com/office/officeart/2005/8/layout/hierarchy6"/>
    <dgm:cxn modelId="{3CA83C97-B5C2-49E2-85A9-11EB663D751A}" type="presParOf" srcId="{E4DA7A5C-B06F-43F1-B7E8-769F83848F36}" destId="{1E0D51BF-15C1-44A7-95DB-F30983B907CF}" srcOrd="1" destOrd="0" presId="urn:microsoft.com/office/officeart/2005/8/layout/hierarchy6"/>
    <dgm:cxn modelId="{69335282-69BA-4E86-9927-ADB16568D25A}" type="presParOf" srcId="{1E0D51BF-15C1-44A7-95DB-F30983B907CF}" destId="{5F53313B-BA5D-4EC6-A9EB-B7BC8C80A94F}" srcOrd="0" destOrd="0" presId="urn:microsoft.com/office/officeart/2005/8/layout/hierarchy6"/>
    <dgm:cxn modelId="{F7B2698C-E19B-4CC8-BF66-92E7825CDB28}" type="presParOf" srcId="{1E0D51BF-15C1-44A7-95DB-F30983B907CF}" destId="{7F5E34D3-6043-4633-B6C4-7D1D9FF44BFE}" srcOrd="1" destOrd="0" presId="urn:microsoft.com/office/officeart/2005/8/layout/hierarchy6"/>
    <dgm:cxn modelId="{5356D523-A0A4-4FC8-945F-666DF30BF11B}" type="presParOf" srcId="{7F5E34D3-6043-4633-B6C4-7D1D9FF44BFE}" destId="{2FFCF1E0-159C-44F7-B74E-B891AF844FEF}" srcOrd="0" destOrd="0" presId="urn:microsoft.com/office/officeart/2005/8/layout/hierarchy6"/>
    <dgm:cxn modelId="{7C06E56A-8C82-4542-9B81-42EF5C9727C4}" type="presParOf" srcId="{7F5E34D3-6043-4633-B6C4-7D1D9FF44BFE}" destId="{D274F35B-97E8-49B4-8ABD-3715CA98495E}" srcOrd="1" destOrd="0" presId="urn:microsoft.com/office/officeart/2005/8/layout/hierarchy6"/>
    <dgm:cxn modelId="{93A1615A-3683-45F9-B35D-D6F8018C04A8}" type="presParOf" srcId="{D274F35B-97E8-49B4-8ABD-3715CA98495E}" destId="{C1A3984B-A1CF-4D19-B142-5BAD80E99923}" srcOrd="0" destOrd="0" presId="urn:microsoft.com/office/officeart/2005/8/layout/hierarchy6"/>
    <dgm:cxn modelId="{F3977C66-49DD-4FC6-A8C6-65D0C98D0CE1}" type="presParOf" srcId="{D274F35B-97E8-49B4-8ABD-3715CA98495E}" destId="{CD085EA1-E030-435C-8E7C-037896B3B9BF}" srcOrd="1" destOrd="0" presId="urn:microsoft.com/office/officeart/2005/8/layout/hierarchy6"/>
    <dgm:cxn modelId="{5DB8D25E-9FED-4949-8511-F813BA6B920C}" type="presParOf" srcId="{CD085EA1-E030-435C-8E7C-037896B3B9BF}" destId="{80E56D9E-6465-4F8E-9AD7-ECB8A5692641}" srcOrd="0" destOrd="0" presId="urn:microsoft.com/office/officeart/2005/8/layout/hierarchy6"/>
    <dgm:cxn modelId="{D2399875-3C1A-40D0-AB6C-7D6714F0EB3E}" type="presParOf" srcId="{CD085EA1-E030-435C-8E7C-037896B3B9BF}" destId="{08909C30-1AAF-48A7-A5E3-37EABF13213E}" srcOrd="1" destOrd="0" presId="urn:microsoft.com/office/officeart/2005/8/layout/hierarchy6"/>
    <dgm:cxn modelId="{DF7F2980-2586-4646-91E9-F1067405B6E6}" type="presParOf" srcId="{D274F35B-97E8-49B4-8ABD-3715CA98495E}" destId="{D8CAC40A-8D60-4771-B5A0-5FE15AD897E6}" srcOrd="2" destOrd="0" presId="urn:microsoft.com/office/officeart/2005/8/layout/hierarchy6"/>
    <dgm:cxn modelId="{E219CDD0-AA16-48FE-8A3B-14A6F6322B42}" type="presParOf" srcId="{D274F35B-97E8-49B4-8ABD-3715CA98495E}" destId="{36D8F369-222F-4826-8C90-B327D76C9DAE}" srcOrd="3" destOrd="0" presId="urn:microsoft.com/office/officeart/2005/8/layout/hierarchy6"/>
    <dgm:cxn modelId="{BCBFBEB8-BD55-42B4-8435-8ADD81B07C39}" type="presParOf" srcId="{36D8F369-222F-4826-8C90-B327D76C9DAE}" destId="{1D970BFC-C649-47AB-9D15-45AA95B78311}" srcOrd="0" destOrd="0" presId="urn:microsoft.com/office/officeart/2005/8/layout/hierarchy6"/>
    <dgm:cxn modelId="{4A325A47-678A-4C6B-B5B9-16A7A4E55AA9}" type="presParOf" srcId="{36D8F369-222F-4826-8C90-B327D76C9DAE}" destId="{B5013F90-CBCB-43FB-9BF4-3FFFB7F5CC97}" srcOrd="1" destOrd="0" presId="urn:microsoft.com/office/officeart/2005/8/layout/hierarchy6"/>
    <dgm:cxn modelId="{0520817D-ECEF-4F87-826E-A23C5B401EE6}" type="presParOf" srcId="{1E0D51BF-15C1-44A7-95DB-F30983B907CF}" destId="{DDCE1FEE-4821-4F15-9CAA-4F83205E08BF}" srcOrd="2" destOrd="0" presId="urn:microsoft.com/office/officeart/2005/8/layout/hierarchy6"/>
    <dgm:cxn modelId="{22EA80F7-2453-4A10-A8E9-1CF9EBD7F030}" type="presParOf" srcId="{1E0D51BF-15C1-44A7-95DB-F30983B907CF}" destId="{43EE58EA-AD5A-44BB-8A7F-B89273278B8B}" srcOrd="3" destOrd="0" presId="urn:microsoft.com/office/officeart/2005/8/layout/hierarchy6"/>
    <dgm:cxn modelId="{9A2B34F3-E04B-4ECC-B0CC-1EE3D68D2FEB}" type="presParOf" srcId="{43EE58EA-AD5A-44BB-8A7F-B89273278B8B}" destId="{336D9910-AE99-4BE1-9708-6F98AF86F554}" srcOrd="0" destOrd="0" presId="urn:microsoft.com/office/officeart/2005/8/layout/hierarchy6"/>
    <dgm:cxn modelId="{14DDC2C2-E261-41DB-A2F4-343DB24518FF}" type="presParOf" srcId="{43EE58EA-AD5A-44BB-8A7F-B89273278B8B}" destId="{C0D5E593-4D0F-4DC2-8B3F-9A71171A9A81}" srcOrd="1" destOrd="0" presId="urn:microsoft.com/office/officeart/2005/8/layout/hierarchy6"/>
    <dgm:cxn modelId="{0F21BEF9-A468-49E8-B131-FB67AA84D950}" type="presParOf" srcId="{A4E3C0D7-E937-4712-9BB2-28C80C1B5853}" destId="{201B03A6-4919-40EB-A80F-D7FC452C9B39}" srcOrd="2" destOrd="0" presId="urn:microsoft.com/office/officeart/2005/8/layout/hierarchy6"/>
    <dgm:cxn modelId="{FB77FA11-CE1D-4C74-8BAF-2236D6186DBD}" type="presParOf" srcId="{A4E3C0D7-E937-4712-9BB2-28C80C1B5853}" destId="{97CDCD4A-68AB-44B8-BCF1-F5EC71536CA7}" srcOrd="3" destOrd="0" presId="urn:microsoft.com/office/officeart/2005/8/layout/hierarchy6"/>
    <dgm:cxn modelId="{BF839D3A-1CA5-4142-9A9A-B904D80E44D8}" type="presParOf" srcId="{97CDCD4A-68AB-44B8-BCF1-F5EC71536CA7}" destId="{AEB72F8F-9A27-45B4-B28A-C384FECD9010}" srcOrd="0" destOrd="0" presId="urn:microsoft.com/office/officeart/2005/8/layout/hierarchy6"/>
    <dgm:cxn modelId="{8A46AC28-EED4-4A16-B239-80F5DC9BE532}" type="presParOf" srcId="{97CDCD4A-68AB-44B8-BCF1-F5EC71536CA7}" destId="{26F4B39F-41D8-42F6-8E3F-02608757E4BB}" srcOrd="1" destOrd="0" presId="urn:microsoft.com/office/officeart/2005/8/layout/hierarchy6"/>
    <dgm:cxn modelId="{CBEF6C82-014F-4BD2-A69A-C57179AE860B}" type="presParOf" srcId="{26F4B39F-41D8-42F6-8E3F-02608757E4BB}" destId="{9036570E-C929-4F2E-8667-634DFB7E8499}" srcOrd="0" destOrd="0" presId="urn:microsoft.com/office/officeart/2005/8/layout/hierarchy6"/>
    <dgm:cxn modelId="{3FF8DE27-88A2-4414-97F5-1303F9D38958}" type="presParOf" srcId="{26F4B39F-41D8-42F6-8E3F-02608757E4BB}" destId="{9B08B0F8-56FE-4955-98B0-9C96AFDA8656}" srcOrd="1" destOrd="0" presId="urn:microsoft.com/office/officeart/2005/8/layout/hierarchy6"/>
    <dgm:cxn modelId="{570B3C10-2D18-458F-BD72-CF8D4F0060DB}" type="presParOf" srcId="{9B08B0F8-56FE-4955-98B0-9C96AFDA8656}" destId="{F9C608A7-DF4D-44BD-B95B-3B719FA2FD6A}" srcOrd="0" destOrd="0" presId="urn:microsoft.com/office/officeart/2005/8/layout/hierarchy6"/>
    <dgm:cxn modelId="{53A87770-9906-4562-9194-C20DF853093F}" type="presParOf" srcId="{9B08B0F8-56FE-4955-98B0-9C96AFDA8656}" destId="{28011412-E482-40DE-8D74-DD1E1358B5B5}" srcOrd="1" destOrd="0" presId="urn:microsoft.com/office/officeart/2005/8/layout/hierarchy6"/>
    <dgm:cxn modelId="{6CF794D6-C77D-4657-B17E-B90204C20276}" type="presParOf" srcId="{26F4B39F-41D8-42F6-8E3F-02608757E4BB}" destId="{F7D3D7AF-A060-4F47-B0C5-509B765C9F2F}" srcOrd="2" destOrd="0" presId="urn:microsoft.com/office/officeart/2005/8/layout/hierarchy6"/>
    <dgm:cxn modelId="{37815873-5F46-4447-A7D4-133FF4205493}" type="presParOf" srcId="{26F4B39F-41D8-42F6-8E3F-02608757E4BB}" destId="{38923297-ED8C-44BB-855B-879DDD9C236C}" srcOrd="3" destOrd="0" presId="urn:microsoft.com/office/officeart/2005/8/layout/hierarchy6"/>
    <dgm:cxn modelId="{A81E1541-9A60-40C8-BB91-5542F4CDDE31}" type="presParOf" srcId="{38923297-ED8C-44BB-855B-879DDD9C236C}" destId="{3CCAB796-DE08-41F0-9C28-66B4DFE89674}" srcOrd="0" destOrd="0" presId="urn:microsoft.com/office/officeart/2005/8/layout/hierarchy6"/>
    <dgm:cxn modelId="{37D4302D-BB2F-4952-A6F0-5E14A31F21E3}" type="presParOf" srcId="{38923297-ED8C-44BB-855B-879DDD9C236C}" destId="{7546BF34-4E7B-4C1B-A90F-BDC23DF52EE7}" srcOrd="1" destOrd="0" presId="urn:microsoft.com/office/officeart/2005/8/layout/hierarchy6"/>
    <dgm:cxn modelId="{E1BB333A-8D09-4424-9FAB-5439FDBFFAC0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59A1BE42-81CC-4906-975D-01D8DF2AF7FD}" type="presOf" srcId="{CABCB66A-611B-4820-A5E0-43CAB61E148D}" destId="{9036570E-C929-4F2E-8667-634DFB7E8499}" srcOrd="0" destOrd="0" presId="urn:microsoft.com/office/officeart/2005/8/layout/hierarchy6"/>
    <dgm:cxn modelId="{0996EF46-DEFA-44F3-9431-1C782E8A2F47}" type="presOf" srcId="{CB6EBCFC-8330-4F9C-BDF9-7C9169BFDB64}" destId="{AEB72F8F-9A27-45B4-B28A-C384FECD9010}" srcOrd="0" destOrd="0" presId="urn:microsoft.com/office/officeart/2005/8/layout/hierarchy6"/>
    <dgm:cxn modelId="{0197A2B5-BD6B-443E-8DE6-31AAC52B0953}" type="presOf" srcId="{9CFDBD06-50ED-4982-8B95-FA6FE0824509}" destId="{1D970BFC-C649-47AB-9D15-45AA95B78311}" srcOrd="0" destOrd="0" presId="urn:microsoft.com/office/officeart/2005/8/layout/hierarchy6"/>
    <dgm:cxn modelId="{B55068DD-18C0-4ED1-BF2C-5A579659FB37}" type="presOf" srcId="{0365A917-453D-42F3-9A5C-6610FC4CE370}" destId="{2FFCF1E0-159C-44F7-B74E-B891AF844FEF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69A70140-B59F-421F-8197-1001D8A93AB1}" type="presOf" srcId="{2FA5D26A-BB3F-4177-8CD0-D6254F3E156C}" destId="{408B0DF9-0631-4542-A31B-23B08B550F62}" srcOrd="0" destOrd="0" presId="urn:microsoft.com/office/officeart/2005/8/layout/hierarchy6"/>
    <dgm:cxn modelId="{1B9EA549-40AE-4336-8130-CC49A2CB1A63}" type="presOf" srcId="{ED9FE0D6-6CE9-4791-8F50-D2E3D455AAF8}" destId="{3CCAB796-DE08-41F0-9C28-66B4DFE89674}" srcOrd="0" destOrd="0" presId="urn:microsoft.com/office/officeart/2005/8/layout/hierarchy6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A8AB4C91-F14F-4DBF-B793-D4828448AD24}" type="presOf" srcId="{2AC00BA4-FF7C-4E47-A6C8-3C33F5DDF448}" destId="{D8CAC40A-8D60-4771-B5A0-5FE15AD897E6}" srcOrd="0" destOrd="0" presId="urn:microsoft.com/office/officeart/2005/8/layout/hierarchy6"/>
    <dgm:cxn modelId="{E26353BB-A4BD-4E9D-964A-9338E571BF83}" type="presOf" srcId="{8B66FE9E-AF89-4A80-8443-E827B223AFB8}" destId="{336D9910-AE99-4BE1-9708-6F98AF86F554}" srcOrd="0" destOrd="0" presId="urn:microsoft.com/office/officeart/2005/8/layout/hierarchy6"/>
    <dgm:cxn modelId="{E4CE115A-DE92-47C6-9936-C96C310D0738}" type="presOf" srcId="{2E4C594A-9832-43DA-9BD1-3FF6264847B5}" destId="{F7D3D7AF-A060-4F47-B0C5-509B765C9F2F}" srcOrd="0" destOrd="0" presId="urn:microsoft.com/office/officeart/2005/8/layout/hierarchy6"/>
    <dgm:cxn modelId="{5186147B-EC3C-4F85-AED5-11A09BE24B89}" type="presOf" srcId="{768FC38A-0233-4EA5-8960-7F5CC17254F3}" destId="{201B03A6-4919-40EB-A80F-D7FC452C9B39}" srcOrd="0" destOrd="0" presId="urn:microsoft.com/office/officeart/2005/8/layout/hierarchy6"/>
    <dgm:cxn modelId="{D00AD036-7144-48F2-B10E-36B2C59AE317}" type="presOf" srcId="{1BC9346C-F2F4-4230-97B5-1A48BD5711E2}" destId="{F9C608A7-DF4D-44BD-B95B-3B719FA2FD6A}" srcOrd="0" destOrd="0" presId="urn:microsoft.com/office/officeart/2005/8/layout/hierarchy6"/>
    <dgm:cxn modelId="{29F27D04-B317-440D-B699-E3ECE324E7B9}" type="presOf" srcId="{EF6CF6C2-F769-4A13-A428-5BFE5FC33D0C}" destId="{6A68F948-2533-4938-8B75-0316967F7DC7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36055FBD-3768-4D43-A542-351A076DC110}" type="presOf" srcId="{DF49E71B-81A1-4AEF-85AC-1A60C48224E4}" destId="{BBD4D1A2-E3AD-421C-96D8-B9498EA8EAD2}" srcOrd="0" destOrd="0" presId="urn:microsoft.com/office/officeart/2005/8/layout/hierarchy6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28593A1C-A8BA-4A33-9F84-56B3EF97D4EE}" type="presOf" srcId="{D9144841-A6E2-47E2-BF98-D796A12AF467}" destId="{DDCE1FEE-4821-4F15-9CAA-4F83205E08BF}" srcOrd="0" destOrd="0" presId="urn:microsoft.com/office/officeart/2005/8/layout/hierarchy6"/>
    <dgm:cxn modelId="{323A1E85-C617-4452-ACAB-667C303CB16B}" type="presOf" srcId="{E286F13B-C441-4E99-BF48-CA0BD89D29A6}" destId="{80E56D9E-6465-4F8E-9AD7-ECB8A5692641}" srcOrd="0" destOrd="0" presId="urn:microsoft.com/office/officeart/2005/8/layout/hierarchy6"/>
    <dgm:cxn modelId="{0BBDCF0F-71AE-4207-85C0-837C93C27626}" type="presOf" srcId="{7E5E49B0-870C-4EA1-8075-07283E104F95}" destId="{5F53313B-BA5D-4EC6-A9EB-B7BC8C80A94F}" srcOrd="0" destOrd="0" presId="urn:microsoft.com/office/officeart/2005/8/layout/hierarchy6"/>
    <dgm:cxn modelId="{7BF9113E-F2D0-4C32-92CF-13F977EB2EF2}" type="presOf" srcId="{BCE660AF-E2E4-4463-8C9E-684FAAD9CDDE}" destId="{45F93131-B09C-4AE0-A8EE-A43D20C370F6}" srcOrd="0" destOrd="0" presId="urn:microsoft.com/office/officeart/2005/8/layout/hierarchy6"/>
    <dgm:cxn modelId="{61C6CD21-DE42-454D-A21F-C839D1567F3C}" type="presOf" srcId="{667DF109-8187-49AF-BDAD-5448D9949493}" destId="{C1A3984B-A1CF-4D19-B142-5BAD80E99923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CA973A4D-34FC-48E2-9229-4418C1A998A8}" type="presParOf" srcId="{408B0DF9-0631-4542-A31B-23B08B550F62}" destId="{6B7CDC3C-3BF8-4D92-8D57-447FEF72363A}" srcOrd="0" destOrd="0" presId="urn:microsoft.com/office/officeart/2005/8/layout/hierarchy6"/>
    <dgm:cxn modelId="{74CDC0E0-41C0-451F-9DB2-9F76BA924C6D}" type="presParOf" srcId="{6B7CDC3C-3BF8-4D92-8D57-447FEF72363A}" destId="{2E278D75-BE7B-47CE-86B7-14F5FCE6BBEC}" srcOrd="0" destOrd="0" presId="urn:microsoft.com/office/officeart/2005/8/layout/hierarchy6"/>
    <dgm:cxn modelId="{EA24B58D-D8B0-4816-AB40-D1590727826F}" type="presParOf" srcId="{2E278D75-BE7B-47CE-86B7-14F5FCE6BBEC}" destId="{5CBB620D-6C5F-4D14-8067-8E4D530CAF41}" srcOrd="0" destOrd="0" presId="urn:microsoft.com/office/officeart/2005/8/layout/hierarchy6"/>
    <dgm:cxn modelId="{954170AE-8ECE-49FE-BD68-6E619C6BA574}" type="presParOf" srcId="{5CBB620D-6C5F-4D14-8067-8E4D530CAF41}" destId="{BBD4D1A2-E3AD-421C-96D8-B9498EA8EAD2}" srcOrd="0" destOrd="0" presId="urn:microsoft.com/office/officeart/2005/8/layout/hierarchy6"/>
    <dgm:cxn modelId="{06C94437-3E9D-48B2-8FC7-14605F97CF6C}" type="presParOf" srcId="{5CBB620D-6C5F-4D14-8067-8E4D530CAF41}" destId="{A4E3C0D7-E937-4712-9BB2-28C80C1B5853}" srcOrd="1" destOrd="0" presId="urn:microsoft.com/office/officeart/2005/8/layout/hierarchy6"/>
    <dgm:cxn modelId="{87BDE605-3DA2-403C-B949-B1575F993753}" type="presParOf" srcId="{A4E3C0D7-E937-4712-9BB2-28C80C1B5853}" destId="{45F93131-B09C-4AE0-A8EE-A43D20C370F6}" srcOrd="0" destOrd="0" presId="urn:microsoft.com/office/officeart/2005/8/layout/hierarchy6"/>
    <dgm:cxn modelId="{BFC23DC0-5A3C-4A2B-8E41-D1584E680BB9}" type="presParOf" srcId="{A4E3C0D7-E937-4712-9BB2-28C80C1B5853}" destId="{E4DA7A5C-B06F-43F1-B7E8-769F83848F36}" srcOrd="1" destOrd="0" presId="urn:microsoft.com/office/officeart/2005/8/layout/hierarchy6"/>
    <dgm:cxn modelId="{07F8B765-7A31-4989-BE06-436ED8E0CB4A}" type="presParOf" srcId="{E4DA7A5C-B06F-43F1-B7E8-769F83848F36}" destId="{6A68F948-2533-4938-8B75-0316967F7DC7}" srcOrd="0" destOrd="0" presId="urn:microsoft.com/office/officeart/2005/8/layout/hierarchy6"/>
    <dgm:cxn modelId="{6DB974C7-1FD7-40EA-84EC-6E1F0FD01098}" type="presParOf" srcId="{E4DA7A5C-B06F-43F1-B7E8-769F83848F36}" destId="{1E0D51BF-15C1-44A7-95DB-F30983B907CF}" srcOrd="1" destOrd="0" presId="urn:microsoft.com/office/officeart/2005/8/layout/hierarchy6"/>
    <dgm:cxn modelId="{B6166196-C209-4793-AC1A-A249755FD76C}" type="presParOf" srcId="{1E0D51BF-15C1-44A7-95DB-F30983B907CF}" destId="{5F53313B-BA5D-4EC6-A9EB-B7BC8C80A94F}" srcOrd="0" destOrd="0" presId="urn:microsoft.com/office/officeart/2005/8/layout/hierarchy6"/>
    <dgm:cxn modelId="{E4D5D0A3-4F08-4F27-9FCE-D52B4F8B95CD}" type="presParOf" srcId="{1E0D51BF-15C1-44A7-95DB-F30983B907CF}" destId="{7F5E34D3-6043-4633-B6C4-7D1D9FF44BFE}" srcOrd="1" destOrd="0" presId="urn:microsoft.com/office/officeart/2005/8/layout/hierarchy6"/>
    <dgm:cxn modelId="{B63A6876-E4C2-4AAB-967D-57175A396241}" type="presParOf" srcId="{7F5E34D3-6043-4633-B6C4-7D1D9FF44BFE}" destId="{2FFCF1E0-159C-44F7-B74E-B891AF844FEF}" srcOrd="0" destOrd="0" presId="urn:microsoft.com/office/officeart/2005/8/layout/hierarchy6"/>
    <dgm:cxn modelId="{DF19A85C-9E56-4F2E-A129-D2D1DEB8A66C}" type="presParOf" srcId="{7F5E34D3-6043-4633-B6C4-7D1D9FF44BFE}" destId="{D274F35B-97E8-49B4-8ABD-3715CA98495E}" srcOrd="1" destOrd="0" presId="urn:microsoft.com/office/officeart/2005/8/layout/hierarchy6"/>
    <dgm:cxn modelId="{5DCC4DAC-A0CC-449C-8CE4-21B92A7BDF3C}" type="presParOf" srcId="{D274F35B-97E8-49B4-8ABD-3715CA98495E}" destId="{C1A3984B-A1CF-4D19-B142-5BAD80E99923}" srcOrd="0" destOrd="0" presId="urn:microsoft.com/office/officeart/2005/8/layout/hierarchy6"/>
    <dgm:cxn modelId="{80EB0549-F4A3-4393-A49C-DC38DBA2DD94}" type="presParOf" srcId="{D274F35B-97E8-49B4-8ABD-3715CA98495E}" destId="{CD085EA1-E030-435C-8E7C-037896B3B9BF}" srcOrd="1" destOrd="0" presId="urn:microsoft.com/office/officeart/2005/8/layout/hierarchy6"/>
    <dgm:cxn modelId="{221E2FB3-9CCF-4C7F-8854-B06FE16D47D1}" type="presParOf" srcId="{CD085EA1-E030-435C-8E7C-037896B3B9BF}" destId="{80E56D9E-6465-4F8E-9AD7-ECB8A5692641}" srcOrd="0" destOrd="0" presId="urn:microsoft.com/office/officeart/2005/8/layout/hierarchy6"/>
    <dgm:cxn modelId="{7D64B9C7-3689-4394-A862-1A4DBE93EE03}" type="presParOf" srcId="{CD085EA1-E030-435C-8E7C-037896B3B9BF}" destId="{08909C30-1AAF-48A7-A5E3-37EABF13213E}" srcOrd="1" destOrd="0" presId="urn:microsoft.com/office/officeart/2005/8/layout/hierarchy6"/>
    <dgm:cxn modelId="{D8C65EBF-B9AE-4DB2-B8E0-521C39C708D4}" type="presParOf" srcId="{D274F35B-97E8-49B4-8ABD-3715CA98495E}" destId="{D8CAC40A-8D60-4771-B5A0-5FE15AD897E6}" srcOrd="2" destOrd="0" presId="urn:microsoft.com/office/officeart/2005/8/layout/hierarchy6"/>
    <dgm:cxn modelId="{068779D9-BDC6-4890-8473-CBDB4EDBE6AE}" type="presParOf" srcId="{D274F35B-97E8-49B4-8ABD-3715CA98495E}" destId="{36D8F369-222F-4826-8C90-B327D76C9DAE}" srcOrd="3" destOrd="0" presId="urn:microsoft.com/office/officeart/2005/8/layout/hierarchy6"/>
    <dgm:cxn modelId="{31763FEE-D773-4113-991C-E26D68EF3A48}" type="presParOf" srcId="{36D8F369-222F-4826-8C90-B327D76C9DAE}" destId="{1D970BFC-C649-47AB-9D15-45AA95B78311}" srcOrd="0" destOrd="0" presId="urn:microsoft.com/office/officeart/2005/8/layout/hierarchy6"/>
    <dgm:cxn modelId="{C6A1E6CA-3910-4990-8B3B-382E2965052B}" type="presParOf" srcId="{36D8F369-222F-4826-8C90-B327D76C9DAE}" destId="{B5013F90-CBCB-43FB-9BF4-3FFFB7F5CC97}" srcOrd="1" destOrd="0" presId="urn:microsoft.com/office/officeart/2005/8/layout/hierarchy6"/>
    <dgm:cxn modelId="{0DA9E868-46C9-4E99-9C04-011039BBB9A9}" type="presParOf" srcId="{1E0D51BF-15C1-44A7-95DB-F30983B907CF}" destId="{DDCE1FEE-4821-4F15-9CAA-4F83205E08BF}" srcOrd="2" destOrd="0" presId="urn:microsoft.com/office/officeart/2005/8/layout/hierarchy6"/>
    <dgm:cxn modelId="{2CD90807-C7DB-4E84-8F6B-B3203425D1B3}" type="presParOf" srcId="{1E0D51BF-15C1-44A7-95DB-F30983B907CF}" destId="{43EE58EA-AD5A-44BB-8A7F-B89273278B8B}" srcOrd="3" destOrd="0" presId="urn:microsoft.com/office/officeart/2005/8/layout/hierarchy6"/>
    <dgm:cxn modelId="{932E498F-2396-4C81-88CB-BD6051D5A7D0}" type="presParOf" srcId="{43EE58EA-AD5A-44BB-8A7F-B89273278B8B}" destId="{336D9910-AE99-4BE1-9708-6F98AF86F554}" srcOrd="0" destOrd="0" presId="urn:microsoft.com/office/officeart/2005/8/layout/hierarchy6"/>
    <dgm:cxn modelId="{DB544F9F-DA62-4AF2-BF72-B6906B951CBC}" type="presParOf" srcId="{43EE58EA-AD5A-44BB-8A7F-B89273278B8B}" destId="{C0D5E593-4D0F-4DC2-8B3F-9A71171A9A81}" srcOrd="1" destOrd="0" presId="urn:microsoft.com/office/officeart/2005/8/layout/hierarchy6"/>
    <dgm:cxn modelId="{80E7C36F-8A09-40F7-B1ED-BAC3C5B6F272}" type="presParOf" srcId="{A4E3C0D7-E937-4712-9BB2-28C80C1B5853}" destId="{201B03A6-4919-40EB-A80F-D7FC452C9B39}" srcOrd="2" destOrd="0" presId="urn:microsoft.com/office/officeart/2005/8/layout/hierarchy6"/>
    <dgm:cxn modelId="{19371C93-D56E-4826-8576-018DCBADB912}" type="presParOf" srcId="{A4E3C0D7-E937-4712-9BB2-28C80C1B5853}" destId="{97CDCD4A-68AB-44B8-BCF1-F5EC71536CA7}" srcOrd="3" destOrd="0" presId="urn:microsoft.com/office/officeart/2005/8/layout/hierarchy6"/>
    <dgm:cxn modelId="{B3C34939-D8DF-4338-AB94-A425415FE0C1}" type="presParOf" srcId="{97CDCD4A-68AB-44B8-BCF1-F5EC71536CA7}" destId="{AEB72F8F-9A27-45B4-B28A-C384FECD9010}" srcOrd="0" destOrd="0" presId="urn:microsoft.com/office/officeart/2005/8/layout/hierarchy6"/>
    <dgm:cxn modelId="{C9E082CC-875B-42A1-98B0-036F3279DE63}" type="presParOf" srcId="{97CDCD4A-68AB-44B8-BCF1-F5EC71536CA7}" destId="{26F4B39F-41D8-42F6-8E3F-02608757E4BB}" srcOrd="1" destOrd="0" presId="urn:microsoft.com/office/officeart/2005/8/layout/hierarchy6"/>
    <dgm:cxn modelId="{0CFD2E1A-E2AE-4D02-8AD1-158AF0A1E1CA}" type="presParOf" srcId="{26F4B39F-41D8-42F6-8E3F-02608757E4BB}" destId="{9036570E-C929-4F2E-8667-634DFB7E8499}" srcOrd="0" destOrd="0" presId="urn:microsoft.com/office/officeart/2005/8/layout/hierarchy6"/>
    <dgm:cxn modelId="{DBDE9D51-0533-4C4A-8EDF-A8B4AA276287}" type="presParOf" srcId="{26F4B39F-41D8-42F6-8E3F-02608757E4BB}" destId="{9B08B0F8-56FE-4955-98B0-9C96AFDA8656}" srcOrd="1" destOrd="0" presId="urn:microsoft.com/office/officeart/2005/8/layout/hierarchy6"/>
    <dgm:cxn modelId="{1FEAF714-2C9F-461A-8C3F-F408F478A219}" type="presParOf" srcId="{9B08B0F8-56FE-4955-98B0-9C96AFDA8656}" destId="{F9C608A7-DF4D-44BD-B95B-3B719FA2FD6A}" srcOrd="0" destOrd="0" presId="urn:microsoft.com/office/officeart/2005/8/layout/hierarchy6"/>
    <dgm:cxn modelId="{77A90810-3198-4989-B622-5D23963E9089}" type="presParOf" srcId="{9B08B0F8-56FE-4955-98B0-9C96AFDA8656}" destId="{28011412-E482-40DE-8D74-DD1E1358B5B5}" srcOrd="1" destOrd="0" presId="urn:microsoft.com/office/officeart/2005/8/layout/hierarchy6"/>
    <dgm:cxn modelId="{93FFC0A2-F094-46C4-9176-219C68919CCF}" type="presParOf" srcId="{26F4B39F-41D8-42F6-8E3F-02608757E4BB}" destId="{F7D3D7AF-A060-4F47-B0C5-509B765C9F2F}" srcOrd="2" destOrd="0" presId="urn:microsoft.com/office/officeart/2005/8/layout/hierarchy6"/>
    <dgm:cxn modelId="{E58B3974-08D9-4A11-A78C-DFDB8AFA693E}" type="presParOf" srcId="{26F4B39F-41D8-42F6-8E3F-02608757E4BB}" destId="{38923297-ED8C-44BB-855B-879DDD9C236C}" srcOrd="3" destOrd="0" presId="urn:microsoft.com/office/officeart/2005/8/layout/hierarchy6"/>
    <dgm:cxn modelId="{BD66CA2B-9463-4BFD-9039-EAFED157C50B}" type="presParOf" srcId="{38923297-ED8C-44BB-855B-879DDD9C236C}" destId="{3CCAB796-DE08-41F0-9C28-66B4DFE89674}" srcOrd="0" destOrd="0" presId="urn:microsoft.com/office/officeart/2005/8/layout/hierarchy6"/>
    <dgm:cxn modelId="{E50BBDE9-0343-48D8-8E5D-DD8055F3E4FB}" type="presParOf" srcId="{38923297-ED8C-44BB-855B-879DDD9C236C}" destId="{7546BF34-4E7B-4C1B-A90F-BDC23DF52EE7}" srcOrd="1" destOrd="0" presId="urn:microsoft.com/office/officeart/2005/8/layout/hierarchy6"/>
    <dgm:cxn modelId="{B8155C98-F203-40F4-8411-DB1B1FF7A167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2927802" y="846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</a:t>
          </a:r>
          <a:endParaRPr lang="en-US" sz="1900" kern="1200" dirty="0"/>
        </a:p>
      </dsp:txBody>
      <dsp:txXfrm>
        <a:off x="2941213" y="14257"/>
        <a:ext cx="660019" cy="431072"/>
      </dsp:txXfrm>
    </dsp:sp>
    <dsp:sp modelId="{45F93131-B09C-4AE0-A8EE-A43D20C370F6}">
      <dsp:nvSpPr>
        <dsp:cNvPr id="0" name=""/>
        <dsp:cNvSpPr/>
      </dsp:nvSpPr>
      <dsp:spPr>
        <a:xfrm>
          <a:off x="2378329" y="458740"/>
          <a:ext cx="892894" cy="183157"/>
        </a:xfrm>
        <a:custGeom>
          <a:avLst/>
          <a:gdLst/>
          <a:ahLst/>
          <a:cxnLst/>
          <a:rect l="0" t="0" r="0" b="0"/>
          <a:pathLst>
            <a:path>
              <a:moveTo>
                <a:pt x="892894" y="0"/>
              </a:moveTo>
              <a:lnTo>
                <a:pt x="892894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2034908" y="641898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</a:t>
          </a:r>
          <a:endParaRPr lang="en-US" sz="1900" kern="1200" dirty="0"/>
        </a:p>
      </dsp:txBody>
      <dsp:txXfrm>
        <a:off x="2048319" y="655309"/>
        <a:ext cx="660019" cy="431072"/>
      </dsp:txXfrm>
    </dsp:sp>
    <dsp:sp modelId="{5F53313B-BA5D-4EC6-A9EB-B7BC8C80A94F}">
      <dsp:nvSpPr>
        <dsp:cNvPr id="0" name=""/>
        <dsp:cNvSpPr/>
      </dsp:nvSpPr>
      <dsp:spPr>
        <a:xfrm>
          <a:off x="1931882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1588461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</a:t>
          </a:r>
          <a:endParaRPr lang="en-US" sz="1900" kern="1200" dirty="0"/>
        </a:p>
      </dsp:txBody>
      <dsp:txXfrm>
        <a:off x="1601872" y="1296361"/>
        <a:ext cx="660019" cy="431072"/>
      </dsp:txXfrm>
    </dsp:sp>
    <dsp:sp modelId="{C1A3984B-A1CF-4D19-B142-5BAD80E99923}">
      <dsp:nvSpPr>
        <dsp:cNvPr id="0" name=""/>
        <dsp:cNvSpPr/>
      </dsp:nvSpPr>
      <dsp:spPr>
        <a:xfrm>
          <a:off x="1485434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1142014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</a:t>
          </a:r>
          <a:endParaRPr lang="en-US" sz="1900" kern="1200" dirty="0"/>
        </a:p>
      </dsp:txBody>
      <dsp:txXfrm>
        <a:off x="1155425" y="1937414"/>
        <a:ext cx="660019" cy="431072"/>
      </dsp:txXfrm>
    </dsp:sp>
    <dsp:sp modelId="{D8CAC40A-8D60-4771-B5A0-5FE15AD897E6}">
      <dsp:nvSpPr>
        <dsp:cNvPr id="0" name=""/>
        <dsp:cNvSpPr/>
      </dsp:nvSpPr>
      <dsp:spPr>
        <a:xfrm>
          <a:off x="1931882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2034908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</a:t>
          </a:r>
          <a:endParaRPr lang="en-US" sz="1900" kern="1200" dirty="0"/>
        </a:p>
      </dsp:txBody>
      <dsp:txXfrm>
        <a:off x="2048319" y="1937414"/>
        <a:ext cx="660019" cy="431072"/>
      </dsp:txXfrm>
    </dsp:sp>
    <dsp:sp modelId="{DDCE1FEE-4821-4F15-9CAA-4F83205E08BF}">
      <dsp:nvSpPr>
        <dsp:cNvPr id="0" name=""/>
        <dsp:cNvSpPr/>
      </dsp:nvSpPr>
      <dsp:spPr>
        <a:xfrm>
          <a:off x="2378329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481355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</a:t>
          </a:r>
          <a:endParaRPr lang="en-US" sz="1900" kern="1200" dirty="0"/>
        </a:p>
      </dsp:txBody>
      <dsp:txXfrm>
        <a:off x="2494766" y="1296361"/>
        <a:ext cx="660019" cy="431072"/>
      </dsp:txXfrm>
    </dsp:sp>
    <dsp:sp modelId="{201B03A6-4919-40EB-A80F-D7FC452C9B39}">
      <dsp:nvSpPr>
        <dsp:cNvPr id="0" name=""/>
        <dsp:cNvSpPr/>
      </dsp:nvSpPr>
      <dsp:spPr>
        <a:xfrm>
          <a:off x="3271223" y="458740"/>
          <a:ext cx="892894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892894" y="91578"/>
              </a:lnTo>
              <a:lnTo>
                <a:pt x="892894" y="18315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3820697" y="641898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</a:t>
          </a:r>
          <a:endParaRPr lang="en-US" sz="1900" kern="1200" dirty="0"/>
        </a:p>
      </dsp:txBody>
      <dsp:txXfrm>
        <a:off x="3834108" y="655309"/>
        <a:ext cx="660019" cy="431072"/>
      </dsp:txXfrm>
    </dsp:sp>
    <dsp:sp modelId="{9036570E-C929-4F2E-8667-634DFB7E8499}">
      <dsp:nvSpPr>
        <dsp:cNvPr id="0" name=""/>
        <dsp:cNvSpPr/>
      </dsp:nvSpPr>
      <dsp:spPr>
        <a:xfrm>
          <a:off x="3717670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3374249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</a:t>
          </a:r>
          <a:endParaRPr lang="en-US" sz="1900" kern="1200" dirty="0"/>
        </a:p>
      </dsp:txBody>
      <dsp:txXfrm>
        <a:off x="3387660" y="1296361"/>
        <a:ext cx="660019" cy="431072"/>
      </dsp:txXfrm>
    </dsp:sp>
    <dsp:sp modelId="{F7D3D7AF-A060-4F47-B0C5-509B765C9F2F}">
      <dsp:nvSpPr>
        <dsp:cNvPr id="0" name=""/>
        <dsp:cNvSpPr/>
      </dsp:nvSpPr>
      <dsp:spPr>
        <a:xfrm>
          <a:off x="4164117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4267144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</a:t>
          </a:r>
          <a:endParaRPr lang="en-US" sz="1900" kern="1200" dirty="0"/>
        </a:p>
      </dsp:txBody>
      <dsp:txXfrm>
        <a:off x="4280555" y="1296361"/>
        <a:ext cx="660019" cy="431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3151026" y="846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</a:t>
          </a:r>
          <a:endParaRPr lang="en-US" sz="1900" kern="1200" dirty="0"/>
        </a:p>
      </dsp:txBody>
      <dsp:txXfrm>
        <a:off x="3164437" y="14257"/>
        <a:ext cx="660019" cy="431072"/>
      </dsp:txXfrm>
    </dsp:sp>
    <dsp:sp modelId="{45F93131-B09C-4AE0-A8EE-A43D20C370F6}">
      <dsp:nvSpPr>
        <dsp:cNvPr id="0" name=""/>
        <dsp:cNvSpPr/>
      </dsp:nvSpPr>
      <dsp:spPr>
        <a:xfrm>
          <a:off x="1931882" y="458740"/>
          <a:ext cx="1562565" cy="183157"/>
        </a:xfrm>
        <a:custGeom>
          <a:avLst/>
          <a:gdLst/>
          <a:ahLst/>
          <a:cxnLst/>
          <a:rect l="0" t="0" r="0" b="0"/>
          <a:pathLst>
            <a:path>
              <a:moveTo>
                <a:pt x="1562565" y="0"/>
              </a:moveTo>
              <a:lnTo>
                <a:pt x="1562565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1588461" y="641898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</a:t>
          </a:r>
          <a:endParaRPr lang="en-US" sz="1900" kern="1200" dirty="0"/>
        </a:p>
      </dsp:txBody>
      <dsp:txXfrm>
        <a:off x="1601872" y="655309"/>
        <a:ext cx="660019" cy="431072"/>
      </dsp:txXfrm>
    </dsp:sp>
    <dsp:sp modelId="{5F53313B-BA5D-4EC6-A9EB-B7BC8C80A94F}">
      <dsp:nvSpPr>
        <dsp:cNvPr id="0" name=""/>
        <dsp:cNvSpPr/>
      </dsp:nvSpPr>
      <dsp:spPr>
        <a:xfrm>
          <a:off x="1038987" y="1099793"/>
          <a:ext cx="892894" cy="183157"/>
        </a:xfrm>
        <a:custGeom>
          <a:avLst/>
          <a:gdLst/>
          <a:ahLst/>
          <a:cxnLst/>
          <a:rect l="0" t="0" r="0" b="0"/>
          <a:pathLst>
            <a:path>
              <a:moveTo>
                <a:pt x="892894" y="0"/>
              </a:moveTo>
              <a:lnTo>
                <a:pt x="892894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695566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708977" y="1296361"/>
        <a:ext cx="660019" cy="431072"/>
      </dsp:txXfrm>
    </dsp:sp>
    <dsp:sp modelId="{C1A3984B-A1CF-4D19-B142-5BAD80E99923}">
      <dsp:nvSpPr>
        <dsp:cNvPr id="0" name=""/>
        <dsp:cNvSpPr/>
      </dsp:nvSpPr>
      <dsp:spPr>
        <a:xfrm>
          <a:off x="592540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249119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62530" y="1937414"/>
        <a:ext cx="660019" cy="431072"/>
      </dsp:txXfrm>
    </dsp:sp>
    <dsp:sp modelId="{D8CAC40A-8D60-4771-B5A0-5FE15AD897E6}">
      <dsp:nvSpPr>
        <dsp:cNvPr id="0" name=""/>
        <dsp:cNvSpPr/>
      </dsp:nvSpPr>
      <dsp:spPr>
        <a:xfrm>
          <a:off x="1038987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1142014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155425" y="1937414"/>
        <a:ext cx="660019" cy="431072"/>
      </dsp:txXfrm>
    </dsp:sp>
    <dsp:sp modelId="{524EDAB4-4DE9-443F-BBBA-7F7176802C08}">
      <dsp:nvSpPr>
        <dsp:cNvPr id="0" name=""/>
        <dsp:cNvSpPr/>
      </dsp:nvSpPr>
      <dsp:spPr>
        <a:xfrm>
          <a:off x="1931882" y="1099793"/>
          <a:ext cx="892894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892894" y="91578"/>
              </a:lnTo>
              <a:lnTo>
                <a:pt x="892894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D157F-A7CC-4D5B-9E49-88A685A55A1E}">
      <dsp:nvSpPr>
        <dsp:cNvPr id="0" name=""/>
        <dsp:cNvSpPr/>
      </dsp:nvSpPr>
      <dsp:spPr>
        <a:xfrm>
          <a:off x="2481355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494766" y="1296361"/>
        <a:ext cx="660019" cy="431072"/>
      </dsp:txXfrm>
    </dsp:sp>
    <dsp:sp modelId="{1F44D275-15D7-4A8D-883E-3A499B8C41BB}">
      <dsp:nvSpPr>
        <dsp:cNvPr id="0" name=""/>
        <dsp:cNvSpPr/>
      </dsp:nvSpPr>
      <dsp:spPr>
        <a:xfrm>
          <a:off x="2378329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DEDF2-23B2-4D2D-A970-DC125F161A31}">
      <dsp:nvSpPr>
        <dsp:cNvPr id="0" name=""/>
        <dsp:cNvSpPr/>
      </dsp:nvSpPr>
      <dsp:spPr>
        <a:xfrm>
          <a:off x="2034908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048319" y="1937414"/>
        <a:ext cx="660019" cy="431072"/>
      </dsp:txXfrm>
    </dsp:sp>
    <dsp:sp modelId="{DDCE1FEE-4821-4F15-9CAA-4F83205E08BF}">
      <dsp:nvSpPr>
        <dsp:cNvPr id="0" name=""/>
        <dsp:cNvSpPr/>
      </dsp:nvSpPr>
      <dsp:spPr>
        <a:xfrm>
          <a:off x="2824776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927802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941213" y="1937414"/>
        <a:ext cx="660019" cy="431072"/>
      </dsp:txXfrm>
    </dsp:sp>
    <dsp:sp modelId="{201B03A6-4919-40EB-A80F-D7FC452C9B39}">
      <dsp:nvSpPr>
        <dsp:cNvPr id="0" name=""/>
        <dsp:cNvSpPr/>
      </dsp:nvSpPr>
      <dsp:spPr>
        <a:xfrm>
          <a:off x="3494447" y="458740"/>
          <a:ext cx="1562565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1562565" y="91578"/>
              </a:lnTo>
              <a:lnTo>
                <a:pt x="1562565" y="18315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4713591" y="641898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</a:t>
          </a:r>
          <a:endParaRPr lang="en-US" sz="1900" kern="1200" dirty="0"/>
        </a:p>
      </dsp:txBody>
      <dsp:txXfrm>
        <a:off x="4727002" y="655309"/>
        <a:ext cx="660019" cy="431072"/>
      </dsp:txXfrm>
    </dsp:sp>
    <dsp:sp modelId="{9036570E-C929-4F2E-8667-634DFB7E8499}">
      <dsp:nvSpPr>
        <dsp:cNvPr id="0" name=""/>
        <dsp:cNvSpPr/>
      </dsp:nvSpPr>
      <dsp:spPr>
        <a:xfrm>
          <a:off x="4610565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4267144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</a:t>
          </a:r>
          <a:endParaRPr lang="en-US" sz="1900" kern="1200" dirty="0"/>
        </a:p>
      </dsp:txBody>
      <dsp:txXfrm>
        <a:off x="4280555" y="1296361"/>
        <a:ext cx="660019" cy="431072"/>
      </dsp:txXfrm>
    </dsp:sp>
    <dsp:sp modelId="{84348E26-5AFE-4125-BE15-1D09AC8D787A}">
      <dsp:nvSpPr>
        <dsp:cNvPr id="0" name=""/>
        <dsp:cNvSpPr/>
      </dsp:nvSpPr>
      <dsp:spPr>
        <a:xfrm>
          <a:off x="4164117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CA163E-95FC-458E-AEA0-DF5C7471B294}">
      <dsp:nvSpPr>
        <dsp:cNvPr id="0" name=""/>
        <dsp:cNvSpPr/>
      </dsp:nvSpPr>
      <dsp:spPr>
        <a:xfrm>
          <a:off x="3820697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</a:t>
          </a:r>
          <a:endParaRPr lang="en-US" sz="1900" kern="1200" dirty="0"/>
        </a:p>
      </dsp:txBody>
      <dsp:txXfrm>
        <a:off x="3834108" y="1937414"/>
        <a:ext cx="660019" cy="431072"/>
      </dsp:txXfrm>
    </dsp:sp>
    <dsp:sp modelId="{F9EA0143-4195-42D6-B703-AF014DE3D9A0}">
      <dsp:nvSpPr>
        <dsp:cNvPr id="0" name=""/>
        <dsp:cNvSpPr/>
      </dsp:nvSpPr>
      <dsp:spPr>
        <a:xfrm>
          <a:off x="4610565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480B3-9964-4C66-BEB8-2B5B2DD78344}">
      <dsp:nvSpPr>
        <dsp:cNvPr id="0" name=""/>
        <dsp:cNvSpPr/>
      </dsp:nvSpPr>
      <dsp:spPr>
        <a:xfrm>
          <a:off x="4713591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</a:t>
          </a:r>
          <a:endParaRPr lang="en-US" sz="1900" kern="1200" dirty="0"/>
        </a:p>
      </dsp:txBody>
      <dsp:txXfrm>
        <a:off x="4727002" y="1937414"/>
        <a:ext cx="660019" cy="431072"/>
      </dsp:txXfrm>
    </dsp:sp>
    <dsp:sp modelId="{F7D3D7AF-A060-4F47-B0C5-509B765C9F2F}">
      <dsp:nvSpPr>
        <dsp:cNvPr id="0" name=""/>
        <dsp:cNvSpPr/>
      </dsp:nvSpPr>
      <dsp:spPr>
        <a:xfrm>
          <a:off x="5057012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5160038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</a:t>
          </a:r>
          <a:endParaRPr lang="en-US" sz="1900" kern="1200" dirty="0"/>
        </a:p>
      </dsp:txBody>
      <dsp:txXfrm>
        <a:off x="5173449" y="1296361"/>
        <a:ext cx="660019" cy="431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2946294" y="744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</a:t>
          </a:r>
          <a:endParaRPr lang="en-US" sz="1600" kern="1200" dirty="0"/>
        </a:p>
      </dsp:txBody>
      <dsp:txXfrm>
        <a:off x="2957642" y="12092"/>
        <a:ext cx="558477" cy="364753"/>
      </dsp:txXfrm>
    </dsp:sp>
    <dsp:sp modelId="{45F93131-B09C-4AE0-A8EE-A43D20C370F6}">
      <dsp:nvSpPr>
        <dsp:cNvPr id="0" name=""/>
        <dsp:cNvSpPr/>
      </dsp:nvSpPr>
      <dsp:spPr>
        <a:xfrm>
          <a:off x="2481355" y="388193"/>
          <a:ext cx="755525" cy="154979"/>
        </a:xfrm>
        <a:custGeom>
          <a:avLst/>
          <a:gdLst/>
          <a:ahLst/>
          <a:cxnLst/>
          <a:rect l="0" t="0" r="0" b="0"/>
          <a:pathLst>
            <a:path>
              <a:moveTo>
                <a:pt x="755525" y="0"/>
              </a:moveTo>
              <a:lnTo>
                <a:pt x="755525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2190768" y="543172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</a:t>
          </a:r>
          <a:endParaRPr lang="en-US" sz="1600" kern="1200" dirty="0"/>
        </a:p>
      </dsp:txBody>
      <dsp:txXfrm>
        <a:off x="2202116" y="554520"/>
        <a:ext cx="558477" cy="364753"/>
      </dsp:txXfrm>
    </dsp:sp>
    <dsp:sp modelId="{5F53313B-BA5D-4EC6-A9EB-B7BC8C80A94F}">
      <dsp:nvSpPr>
        <dsp:cNvPr id="0" name=""/>
        <dsp:cNvSpPr/>
      </dsp:nvSpPr>
      <dsp:spPr>
        <a:xfrm>
          <a:off x="2103592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1813005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</a:t>
          </a:r>
          <a:endParaRPr lang="en-US" sz="1600" kern="1200" dirty="0"/>
        </a:p>
      </dsp:txBody>
      <dsp:txXfrm>
        <a:off x="1824353" y="1096949"/>
        <a:ext cx="558477" cy="364753"/>
      </dsp:txXfrm>
    </dsp:sp>
    <dsp:sp modelId="{C1A3984B-A1CF-4D19-B142-5BAD80E99923}">
      <dsp:nvSpPr>
        <dsp:cNvPr id="0" name=""/>
        <dsp:cNvSpPr/>
      </dsp:nvSpPr>
      <dsp:spPr>
        <a:xfrm>
          <a:off x="1725829" y="1473051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1435242" y="1628030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</a:t>
          </a:r>
          <a:endParaRPr lang="en-US" sz="1600" kern="1200" dirty="0"/>
        </a:p>
      </dsp:txBody>
      <dsp:txXfrm>
        <a:off x="1446590" y="1639378"/>
        <a:ext cx="558477" cy="364753"/>
      </dsp:txXfrm>
    </dsp:sp>
    <dsp:sp modelId="{D8CAC40A-8D60-4771-B5A0-5FE15AD897E6}">
      <dsp:nvSpPr>
        <dsp:cNvPr id="0" name=""/>
        <dsp:cNvSpPr/>
      </dsp:nvSpPr>
      <dsp:spPr>
        <a:xfrm>
          <a:off x="2103592" y="1473051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2190768" y="1628030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</a:t>
          </a:r>
          <a:endParaRPr lang="en-US" sz="1600" kern="1200" dirty="0"/>
        </a:p>
      </dsp:txBody>
      <dsp:txXfrm>
        <a:off x="2202116" y="1639378"/>
        <a:ext cx="558477" cy="364753"/>
      </dsp:txXfrm>
    </dsp:sp>
    <dsp:sp modelId="{DDCE1FEE-4821-4F15-9CAA-4F83205E08BF}">
      <dsp:nvSpPr>
        <dsp:cNvPr id="0" name=""/>
        <dsp:cNvSpPr/>
      </dsp:nvSpPr>
      <dsp:spPr>
        <a:xfrm>
          <a:off x="2481355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568531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</a:t>
          </a:r>
          <a:endParaRPr lang="en-US" sz="1600" kern="1200" dirty="0"/>
        </a:p>
      </dsp:txBody>
      <dsp:txXfrm>
        <a:off x="2579879" y="1096949"/>
        <a:ext cx="558477" cy="364753"/>
      </dsp:txXfrm>
    </dsp:sp>
    <dsp:sp modelId="{201B03A6-4919-40EB-A80F-D7FC452C9B39}">
      <dsp:nvSpPr>
        <dsp:cNvPr id="0" name=""/>
        <dsp:cNvSpPr/>
      </dsp:nvSpPr>
      <dsp:spPr>
        <a:xfrm>
          <a:off x="3236881" y="388193"/>
          <a:ext cx="755525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755525" y="77489"/>
              </a:lnTo>
              <a:lnTo>
                <a:pt x="755525" y="15497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3701820" y="543172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</a:t>
          </a:r>
          <a:endParaRPr lang="en-US" sz="1600" kern="1200" dirty="0"/>
        </a:p>
      </dsp:txBody>
      <dsp:txXfrm>
        <a:off x="3713168" y="554520"/>
        <a:ext cx="558477" cy="364753"/>
      </dsp:txXfrm>
    </dsp:sp>
    <dsp:sp modelId="{9036570E-C929-4F2E-8667-634DFB7E8499}">
      <dsp:nvSpPr>
        <dsp:cNvPr id="0" name=""/>
        <dsp:cNvSpPr/>
      </dsp:nvSpPr>
      <dsp:spPr>
        <a:xfrm>
          <a:off x="3614644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3324057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</a:t>
          </a:r>
          <a:endParaRPr lang="en-US" sz="1600" kern="1200" dirty="0"/>
        </a:p>
      </dsp:txBody>
      <dsp:txXfrm>
        <a:off x="3335405" y="1096949"/>
        <a:ext cx="558477" cy="364753"/>
      </dsp:txXfrm>
    </dsp:sp>
    <dsp:sp modelId="{F7D3D7AF-A060-4F47-B0C5-509B765C9F2F}">
      <dsp:nvSpPr>
        <dsp:cNvPr id="0" name=""/>
        <dsp:cNvSpPr/>
      </dsp:nvSpPr>
      <dsp:spPr>
        <a:xfrm>
          <a:off x="3992407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4079583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</a:t>
          </a:r>
          <a:endParaRPr lang="en-US" sz="1600" kern="1200" dirty="0"/>
        </a:p>
      </dsp:txBody>
      <dsp:txXfrm>
        <a:off x="4090931" y="1096949"/>
        <a:ext cx="558477" cy="3647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2946294" y="744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</a:t>
          </a:r>
          <a:endParaRPr lang="en-US" sz="1600" kern="1200" dirty="0"/>
        </a:p>
      </dsp:txBody>
      <dsp:txXfrm>
        <a:off x="2957642" y="12092"/>
        <a:ext cx="558477" cy="364753"/>
      </dsp:txXfrm>
    </dsp:sp>
    <dsp:sp modelId="{45F93131-B09C-4AE0-A8EE-A43D20C370F6}">
      <dsp:nvSpPr>
        <dsp:cNvPr id="0" name=""/>
        <dsp:cNvSpPr/>
      </dsp:nvSpPr>
      <dsp:spPr>
        <a:xfrm>
          <a:off x="2481355" y="388193"/>
          <a:ext cx="755525" cy="154979"/>
        </a:xfrm>
        <a:custGeom>
          <a:avLst/>
          <a:gdLst/>
          <a:ahLst/>
          <a:cxnLst/>
          <a:rect l="0" t="0" r="0" b="0"/>
          <a:pathLst>
            <a:path>
              <a:moveTo>
                <a:pt x="755525" y="0"/>
              </a:moveTo>
              <a:lnTo>
                <a:pt x="755525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2190768" y="543172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</a:t>
          </a:r>
          <a:endParaRPr lang="en-US" sz="1600" kern="1200" dirty="0"/>
        </a:p>
      </dsp:txBody>
      <dsp:txXfrm>
        <a:off x="2202116" y="554520"/>
        <a:ext cx="558477" cy="364753"/>
      </dsp:txXfrm>
    </dsp:sp>
    <dsp:sp modelId="{5F53313B-BA5D-4EC6-A9EB-B7BC8C80A94F}">
      <dsp:nvSpPr>
        <dsp:cNvPr id="0" name=""/>
        <dsp:cNvSpPr/>
      </dsp:nvSpPr>
      <dsp:spPr>
        <a:xfrm>
          <a:off x="2103592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1813005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</a:t>
          </a:r>
          <a:endParaRPr lang="en-US" sz="1600" kern="1200" dirty="0"/>
        </a:p>
      </dsp:txBody>
      <dsp:txXfrm>
        <a:off x="1824353" y="1096949"/>
        <a:ext cx="558477" cy="364753"/>
      </dsp:txXfrm>
    </dsp:sp>
    <dsp:sp modelId="{C1A3984B-A1CF-4D19-B142-5BAD80E99923}">
      <dsp:nvSpPr>
        <dsp:cNvPr id="0" name=""/>
        <dsp:cNvSpPr/>
      </dsp:nvSpPr>
      <dsp:spPr>
        <a:xfrm>
          <a:off x="1725829" y="1473051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1435242" y="1628030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</a:t>
          </a:r>
          <a:endParaRPr lang="en-US" sz="1600" kern="1200" dirty="0"/>
        </a:p>
      </dsp:txBody>
      <dsp:txXfrm>
        <a:off x="1446590" y="1639378"/>
        <a:ext cx="558477" cy="364753"/>
      </dsp:txXfrm>
    </dsp:sp>
    <dsp:sp modelId="{D8CAC40A-8D60-4771-B5A0-5FE15AD897E6}">
      <dsp:nvSpPr>
        <dsp:cNvPr id="0" name=""/>
        <dsp:cNvSpPr/>
      </dsp:nvSpPr>
      <dsp:spPr>
        <a:xfrm>
          <a:off x="2103592" y="1473051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2190768" y="1628030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</a:t>
          </a:r>
          <a:endParaRPr lang="en-US" sz="1600" kern="1200" dirty="0"/>
        </a:p>
      </dsp:txBody>
      <dsp:txXfrm>
        <a:off x="2202116" y="1639378"/>
        <a:ext cx="558477" cy="364753"/>
      </dsp:txXfrm>
    </dsp:sp>
    <dsp:sp modelId="{DDCE1FEE-4821-4F15-9CAA-4F83205E08BF}">
      <dsp:nvSpPr>
        <dsp:cNvPr id="0" name=""/>
        <dsp:cNvSpPr/>
      </dsp:nvSpPr>
      <dsp:spPr>
        <a:xfrm>
          <a:off x="2481355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568531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</a:t>
          </a:r>
          <a:endParaRPr lang="en-US" sz="1600" kern="1200" dirty="0"/>
        </a:p>
      </dsp:txBody>
      <dsp:txXfrm>
        <a:off x="2579879" y="1096949"/>
        <a:ext cx="558477" cy="364753"/>
      </dsp:txXfrm>
    </dsp:sp>
    <dsp:sp modelId="{201B03A6-4919-40EB-A80F-D7FC452C9B39}">
      <dsp:nvSpPr>
        <dsp:cNvPr id="0" name=""/>
        <dsp:cNvSpPr/>
      </dsp:nvSpPr>
      <dsp:spPr>
        <a:xfrm>
          <a:off x="3236881" y="388193"/>
          <a:ext cx="755525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755525" y="77489"/>
              </a:lnTo>
              <a:lnTo>
                <a:pt x="755525" y="15497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3701820" y="543172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</a:t>
          </a:r>
          <a:endParaRPr lang="en-US" sz="1600" kern="1200" dirty="0"/>
        </a:p>
      </dsp:txBody>
      <dsp:txXfrm>
        <a:off x="3713168" y="554520"/>
        <a:ext cx="558477" cy="364753"/>
      </dsp:txXfrm>
    </dsp:sp>
    <dsp:sp modelId="{9036570E-C929-4F2E-8667-634DFB7E8499}">
      <dsp:nvSpPr>
        <dsp:cNvPr id="0" name=""/>
        <dsp:cNvSpPr/>
      </dsp:nvSpPr>
      <dsp:spPr>
        <a:xfrm>
          <a:off x="3614644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3324057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</a:t>
          </a:r>
          <a:endParaRPr lang="en-US" sz="1600" kern="1200" dirty="0"/>
        </a:p>
      </dsp:txBody>
      <dsp:txXfrm>
        <a:off x="3335405" y="1096949"/>
        <a:ext cx="558477" cy="364753"/>
      </dsp:txXfrm>
    </dsp:sp>
    <dsp:sp modelId="{F7D3D7AF-A060-4F47-B0C5-509B765C9F2F}">
      <dsp:nvSpPr>
        <dsp:cNvPr id="0" name=""/>
        <dsp:cNvSpPr/>
      </dsp:nvSpPr>
      <dsp:spPr>
        <a:xfrm>
          <a:off x="3992407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4079583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</a:t>
          </a:r>
          <a:endParaRPr lang="en-US" sz="1600" kern="1200" dirty="0"/>
        </a:p>
      </dsp:txBody>
      <dsp:txXfrm>
        <a:off x="4090931" y="1096949"/>
        <a:ext cx="558477" cy="364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39:37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11204 3863 45,'0'0'180,"0"0"-13,-1-4-5,1 4-10,-3-4-8,3 4-8,0 0-15,0-4 0,0 4-11,0 0-8,0 0-3,-2-5-9,2 5-9,0 0-2,0 0-10,0 0-5,0 0-7,-1-1-4,1 1-5,0 0-3,0 0-8,0 0 0,0 0-2,0 0-6,0 0 0,0 0-1,0 0-7,0 0-3,0 0-4,0 0-1,0 0-2,0 0-4,0 0 4,0 0-2,0 0-1,0 0 1,0 0-3,0 0 2,0 0-4,0 0-1,0 0-2,0 0 4,0 0 0,0 0-1,0 0-1,0 0-1,0 0-1,0 0 2,0 0 0,0 0 1,0 0-5,0 0 5,0 0-4,0 0 1,0 0-1,0 0 3,0 0-3,0 0-1,0 0 1,0 0 1,0 0 1,0 0 0,0 0-3,0 0-3,0 0 5,0 0-4,0 0 4,0 0 0,0 0-3,0 0 0,0 0 5,0 0-4,0 0 0,0 0-1,0 0 0,0 0 1,0 0 3,0 0-4,0 0 5,0 0-4,0 0-1,0 0 3,0 0-2,0 0 1,0 0 2,0 0-3,0 0 1,0 0-1,0 0 3,0 0-6,0 0 5,0 0 1,0 0 0,0 0 1,0 0 11,0 0 22,0 0 7,0 0 16,0 0 15,0 0 6,0 0-10,-4-4-9,4 4-4,0-7-3,0 3-6,0 4-12,-1-8 1,-1 3-4,2 0-6,-1 3 0,-2-3-2,2 0-2,1 5 7,0 0-15,0 0 1,-12 9-5,1 2 0,-4 6 2,1 4-3,-2 1-4,5 4 8,-3 3-4,2 0-3,3 0-3,-1 3 2,4-6-6,3 4 5,0-2-1,2 0-4,5-3 3,-1-7-5,4 11 6,-1-12 2,3 7-3,0-7 4,2-2-2,2-1 0,-3-2 0,5-2-2,-3 0 0,3-5 6,-1-1 3,0-4 3,0 0 9,0-3 8,-1-3 3,3-2 11,-4-3 15,0-5-3,0-5 1,2-1 3,-2-2-8,-3 0-3,3 0 0,-7-3-4,0-1 2,-1 0-14,-1 1 0,-1-2-7,-3 2-6,1 7-2,0 0 3,-1 3-2,-1-11-4,-2 10-2,-3 1 2,1 0-16,-4 1 10,1 2-4,-3 1-7,-3 5-2,-6-3-3,0 7-15,-3 0-51,-2 5-55,-2 2-56,3 4-78,-2-1-70,-1 6-241,2 0-620,1 4 275</inkml:trace>
  <inkml:trace contextRef="#ctx0" brushRef="#br0" timeOffset="645.4693">8725 5671 235,'2'-7'260,"-2"2"-23,3-1-25,-3 2-24,1 1-20,-1 3-20,0 0-14,3 17-10,-2 0-12,-1 12-10,2 3-12,-4 3-6,-1 14-16,-1-15-1,0 12-2,0-13-6,-1 0-7,3-1-1,-2-3-7,1-3-3,1-2-6,-3-7-5,5-5 0,-2 0 3,-1-3-10,3 0 0,-3-3 0,3 0-2,0-2-1,0-4-9,-1 4-67,1-4-66,0 0-100,0 0-177,-4-14-432,5 4 193</inkml:trace>
  <inkml:trace contextRef="#ctx0" brushRef="#br0" timeOffset="1501.1135">13714 5793 126,'0'0'225,"-7"3"11,7-3 2,-4-2 2,4 2-2,0 0 1,-6-5-8,6 5-21,0-7-9,0 2-17,0-1-17,2 0-13,-1-4-17,3 1-10,4-1-11,1-5-16,1 3-12,4 2-3,-1-1-14,-2 1-4,5 3-10,-4 4-6,1-1-10,-2 4 1,-1 2-8,2 3 5,-3 5-11,2 1-5,-5 4 0,0 2-1,-5 1-7,-1 7 4,-1 1-3,-5 1 6,-4-4 0,-1 3-10,-3-3-3,1-2 3,-3-2 8,1 2-10,0-3-6,2-4 1,1-4 6,0 2-1,4-5 9,1-1-16,1-1-7,1-1 12,0 1 6,2-1-13,2-1-2,-2-2 5,2 2-6,1-3 1,4 5 7,0-5-8,9 3 2,-2-3-2,6 0 5,7 0 3,-1 0-5,5 0-1,-3 1-1,2-1 1,0-1-2,-1 1 0,1 0 7,-3 0-5,0 0 5,0 0-4,-8 0 1,-2-3-1,-5 3 1,1-1-1,-3 2 6,-1-2-10,-2 2 9,2-2-7,-2 0 3,-4 1 3,5 0-4,-5 0 3,5-2-12,-5 2-34,3-4-40,-3 4-55,0 0-54,0 0-56,0 0-59,-16 0-211,6 3-560,-1 0 248</inkml:trace>
  <inkml:trace contextRef="#ctx0" brushRef="#br0" timeOffset="2413.961">7327 7649 236,'-6'-3'275,"6"3"1,-4-1-14,4 1-11,0-6-21,-2 3-18,2-2-21,2-1-19,1-3-20,1 1-10,1-4-18,3 3-16,0-3-8,3 0-8,1-1-12,-1 3-8,9 1-9,-6 2-7,1 1-4,0 3 1,0 1-12,-1 0-2,0 4 2,0 0-10,-7 4-6,-1 0-2,1 0-4,-3 2-5,0 4-3,-5 0 10,-2 5-3,-3 0 2,-5 4-1,-3-1-4,-1 0-1,3 0-8,-8-4 2,5 0-1,1-6 3,1 0 1,2-2-8,0-2 5,4-3-4,2 0 1,2 1 3,-1 1 2,0-5 0,4 0-7,0 0-1,0 0-3,16-12 4,-1 9 2,1-4-5,6 0 5,-1 4-1,3 3 0,-1 3-3,-2 5 1,-4 1 3,0 0-10,-3 4 8,0 6 1,-3 5 1,-2-2-3,-1 3-1,-6 0 4,-4 4-4,-6-6 6,0 3-2,-3-4 5,-3 3 1,-6-7 3,1 2 1,-5-3 4,1-1 0,-2-3 13,-2-5 6,3 0-1,-1-4 9,1 0-7,3-3 3,1-1 0,3-1-8,3 0-4,0-3-3,1 0-2,3-3-4,3 0-13,-1-3-3,2 3-28,1-3-41,2-1-43,0 4-60,3-3-75,3-2-50,0 3-262,4-5-599,2 4 265</inkml:trace>
  <inkml:trace contextRef="#ctx0" brushRef="#br0" timeOffset="3284.911">10332 7599 203,'0'-8'197,"3"2"-19,-3 3-15,0-4-19,2 5-13,-2 2-18,0 0-9,0 0-8,-6 16-12,-2-3-8,-2 3-3,-2 11-6,0-2-9,-2 0-3,-3 0-7,1 1 1,2-4-6,-1 0-5,5-6-4,-1-2-1,-1 1-9,2-6 0,3 0 2,3 0-7,-1-1 0,0-4-2,1 0-1,3 0 4,-4-1 20,4-2 7,1-1-6,0 0-5,0 0-6,0 0 0,0 0-5,7 5 1,0-4-2,0 1-6,3-1-3,0 3 1,1-4-2,-1 4 0,-1 0 3,6 3-6,-7-4 4,7 3-1,-1 0-3,-5-3-3,4 1-5,-4-2 6,0 0-1,1 3 0,-1-5-2,-5 0 6,3 0 10,-1-2 0,-1-1 9,1-1 7,-1 1 9,0-5-8,-1-1 6,0-1 0,-1 1-2,1-2 8,-1 2 7,-3 2 4,2-3 4,-4 3-10,2-1 9,2 2 4,-2-1-8,0 2-5,0-1-9,0 4-5,-2-3-18,2 5 8,0 0-6,-3 10-4,1 2-3,-3 4 1,1 2-1,0 9-4,-1-3 4,1 2-9,0-1 7,-1 1-9,0-1 2,1 1-2,-3-1 1,1-1-3,4-5 3,-1 0-6,-1-2 4,1 0 0,0-2-1,0 1-6,0-4 7,1 1-9,-1-4-63,1 2-50,-1-3-57,1 1-54,2-3-29,0-1-260,-3-3-555,3-2 245</inkml:trace>
  <inkml:trace contextRef="#ctx0" brushRef="#br0" timeOffset="4039.8616">12892 7632 82,'0'0'177,"0"0"-22,-9 18-11,3-1-14,-3 9-12,-4 3-7,0 1-14,0 3-11,-3 9-7,2-13-8,1 2-7,0-4 1,4-5-13,0-2-5,4-4-3,-3-2-6,6-3-2,-1-2-5,0-3 6,0 0 50,0-2 28,2 1 17,1-3 17,0-2 3,0 0-6,8-9-18,1 1-10,3-5-13,5-1-9,0-2-9,3 3-9,-2 2-10,-6 2-6,0 5-8,2 1-1,-3 3-11,0 3 0,-2 1-7,4 6 3,-2 2-9,-1 2-2,0 3-1,-6 0 2,3 6-9,-1-3-2,-2-2 4,-3 0-5,0 0 1,-3-1-2,-2-1-3,-2 1-1,-1-2 2,-5-5 4,0 3-9,-6-1 4,-2-2 2,5-3-6,-6-2 6,-2-2-2,6 0-4,2-6-11,-6 1 7,5-3 7,1 0-15,1-3-43,-1 2-32,4-4-36,3 3-38,2-3-35,1 0-61,3-2-247,-1-5-536,5 1 237</inkml:trace>
  <inkml:trace contextRef="#ctx0" brushRef="#br0" timeOffset="4231.8636">12831 7766 291,'0'-3'267,"0"3"-26,3-7-26,1 3-19,6 1-21,7 0-15,8-3-17,13-1-13,5 3-11,0 2-10,-1-5-16,-3 2-6,-10 2-10,1-1-7,-1 2-8,-4 2-7,1-3-2,-3 0-5,-4 2-3,-6-2-4,-3 2-3,0-1-45,-3 0-72,1 4-50,-4-4-60,-4 2-197,7-1-417,-2 0 185</inkml:trace>
  <inkml:trace contextRef="#ctx0" brushRef="#br0" timeOffset="4952.2194">15343 7519 49,'2'-12'325,"3"5"-3,-3-3-13,1 5-19,-1 1-37,-1-3-25,1 5-24,-2-2-17,0 4-23,-6-1-18,-3 5-8,-7 10-18,-6 7-11,-2 0-8,-8 12-5,1 3-13,1 2-13,7 0-4,7-7-8,-1 11-5,9-12-6,-1 2-7,4 0-5,3-1-3,4 1-3,3-5-3,2-3-3,0-5 3,2-2 0,1-4-1,2-4-11,1-2 5,1-1-4,2-5 0,-1-2 1,6-3-4,-5-2 18,3-5 8,1-2 13,-8 3-3,1-2 26,2-5 2,-6 2 3,-2 2 11,1-3-8,-6 6-6,-2-2-4,0-1-7,-4 3-12,-7-4-7,-2 6-14,-8-1 5,-4 5 1,2 1-13,-4 3 3,-1 6-19,5-1-82,1 3-72,1 2-78,1 2-80,6 1-69,-2 1-246,5-2-669,4-1 296</inkml:trace>
  <inkml:trace contextRef="#ctx0" brushRef="#br0" timeOffset="5894.0484">5924 9310 191,'-7'-3'258,"2"-1"-14,-3-1-17,4 2-27,1 0-21,0 1-17,0 0-19,3 2-13,0 0-12,0 0-17,0 0-10,0 0-4,6 10-13,2-3-7,5 2-2,0-4-9,2 1-5,-1 2-1,8-3-8,0-2-6,1-1-4,-1-1 2,2 1-5,-1-2 1,1-5-5,-5 3 2,-2-1-8,-1-4 3,-1 2-2,-2-4 8,-3 4 10,0-1 16,-2-1 13,-1 0 13,-4 4 4,1 1 8,0-2 12,-2-1-20,1 2-3,-3 3-10,2-2-7,-2 2-6,0 0-4,-9 14-4,-4 5-9,-1 4-5,-3 6-7,-6 8 0,0 5 0,1-3-3,1-2-6,4-5 16,2-2-18,1-3-11,0 1 8,-1-2-10,2 0-5,1-1 10,2 1 0,0-3 12,2 0-13,2-8 17,1 1-27,0-6 7,1 2-8,1-2-50,3-3-58,-2 1-46,0-2-35,-1-3-32,3-1-23,0-2-38,0 0-204,0 0-529,-4-9 233</inkml:trace>
  <inkml:trace contextRef="#ctx0" brushRef="#br0" timeOffset="6070.1724">5799 9653 47,'-8'-5'197,"1"0"17,2 1 10,-1 1-13,3 3-18,-1-3-24,4 3-16,-1-2-16,1 2-6,15-9-13,9 6-6,4-2-12,17-4-7,2-1-9,2 3-2,17-5-8,-18 4-6,-3 1-6,-2 0-7,2 2-4,-5 0-8,-11 4-1,-1-2-6,-4 2-4,0 1-61,-10 0-73,0-2-79,0-3-222,-6 4-436,1-2 192</inkml:trace>
  <inkml:trace contextRef="#ctx0" brushRef="#br0" timeOffset="6963.9868">8804 9604 77,'14'-5'189,"2"1"3,-2-1 0,-4 2 3,4-3 5,-1 1-1,-1-2 0,-1-2-6,-1-2-5,2 2-11,-5 0-4,1-4-9,1 3-13,-2-7-17,-2 2-1,-1 4-10,1-4-15,-4 0-8,0-1-6,-2 0-6,0 0-15,-4 1-8,-1 3-3,3 0-6,-4 3-11,-2-5 1,-1 5-8,2 3-13,-2 1 7,-3-1-1,-1 4-3,0 0-6,-3 2-2,3 3-4,-4 3 2,3 0-4,3 6-3,-3-1 2,-1 6-1,5-4-6,1 2-8,0 4 5,4-1 2,1-2 3,3 1-6,2 2-4,2 0 12,5 4-14,1 0-1,1-6 20,3 7-11,1-3 1,3 0-4,-2-2 1,0 0-3,0-2 3,-3-2 0,-2 1 1,0 1-6,1 0 4,0 5-2,-3-7 8,-1 0-7,1 4 2,-2-3 0,1 0 3,-3 1 5,-2-6-13,2 4 3,-1-1 3,-4-2 4,2-2-6,-4 2 5,-2-2 5,-1-1 9,0-3 4,-7 2-1,1-2 0,-1-2 14,-1 1 17,1-7-4,-1-2-15,3-2 8,-3-3-3,2-1 7,2-2-4,2-3-4,5-4-7,-2-5-4,2-5 0,8 0-6,0 0-2,2-3 4,5 3-9,1-2-6,2 1-2,1 5-4,1 2 1,1 2 0,-3 4-14,3 0-52,-3 7-39,0 0-48,-3 4-56,3 0-69,-2 2-53,-1 4-264,-1 2-640,-3 0 283</inkml:trace>
  <inkml:trace contextRef="#ctx0" brushRef="#br0" timeOffset="7839.5015">2601 12201 79,'0'-5'184,"-3"0"-23,3 1-22,0 4-13,0 0-11,0 0-13,2 22-4,2-4-18,3 9 1,-2 5-8,3 0-11,0 1-8,-2-1-3,2-1-7,-1-2-13,2 0 1,-2-3-4,-2-6 0,0-5-9,0 2-1,1-1-9,-1-2 6,0-3-4,-1-3 2,0 1 3,0-4-2,-1 0 11,1-2 37,-1-2 24,4 2 26,-1-6 8,2-2-3,6-7-7,6-9-7,7-11-13,0-4-5,4-5-5,12-23-12,2 0-5,3 3 0,1 2-8,-2-1-4,0 1-8,-12 19 2,17-20-11,-16 22-2,-2-2-5,-3 2 3,-1 4-5,-9 10-3,-3 0-1,-1 1 2,-1 1-6,-6 8 2,-1 2-3,0-1-1,-5 5 1,2 0-1,-2 3-4,-1 1 3,0-1-3,-1 2-4,0 0 0,-2 3 2,3-5-4,-3 5-2,0 0 0,0 0-6,0 0-29,-16 11-35,5 3-19,-6 6-25,-4 6-29,-6 14-29,-4 3-38,0 3-28,-14 13-165,3 7-431,9-21 191</inkml:trace>
  <inkml:trace contextRef="#ctx0" brushRef="#br0" timeOffset="8442.3774">2629 12535 199,'-5'-27'234,"3"8"-8,-2 2 1,1 7-4,2 3-19,-1-2-24,1 2-21,0 1-17,-2 3-13,3 3-17,0 0-10,0 0-12,-6 24-11,6-6-8,3 9-3,-2 4-10,2 3-2,0 0-9,-2-3-5,2 1-5,0 1-1,1-6-2,0 1-5,2-2-2,-2-7-3,-1 0-5,3-2-1,-2-7-3,0 0-5,0 2-2,2-4 6,-2 0 0,0-4-2,4 1 6,-3-4 21,2 4 2,4-9 8,5-2 3,5-5 8,3-4-5,8-10-10,5-2 0,1-6-3,17-18-1,3 3 2,-2-7-7,2-1 0,1 3 1,3-3-3,-3-4-6,0 4 0,2-5 1,-5 7 0,-2 2 6,-2-3 14,-13 20 4,-1-1-8,-1 2-5,-5 0 4,1 5-8,-12 7 6,0 2 17,-4 0 15,1 4 2,-7 5 0,1-1 4,-3 0 0,-3 4-3,0 2-16,0 0 3,-1 1-5,-2 1-5,-2 1-4,2 1-6,-3-2-2,4 1-9,-4 3-1,3-1-4,-3 1-3,3-2-1,-3 2 3,0 0-2,0 0-11,0 0 1,0 0-1,3-3-2,-3 3-9,0 0 0,0 0 4,0 0-4,0 0 2,0 0-2,0 0 3,0 0 0,0 0-1,0 0-1,0 0 2,0 0-5,0 0 3,0 0 2,0 0-11,0 0 8,0 0 1,0 0-7,0 0 6,0 0 6,0 0-7,0 0-4,0 0 4,0 0-8,0 0-8,0 0 1,0 0-76,0-5-51,0 5-43,0 0-44,0 0-40,0 0-22,8 0-33,-5-2-28,-3 2-216,13 0-614,-5-2 272</inkml:trace>
  <inkml:trace contextRef="#ctx0" brushRef="#br0" timeOffset="10595.5381">2449 10351 78,'0'0'110,"0"0"35,0 0 20,0 0 13,13-12 0,-9 6-6,1-5-5,4-6-2,-3-1-11,2-6-8,0 1-4,0-2-10,-3-4-1,-1 4-5,0-1-9,-3 1-2,1 6-7,0 6-2,-1 1 4,-1 2-9,0 2-13,2 0-10,-2 1-5,0 5-7,-2-3-14,2 5-5,0 0-6,0 14-3,0 6 3,-1 6-5,1 6-4,0 0 1,1 2-8,1-1 1,2-1-12,0-1 1,0-4 0,3 1-1,0-2-2,3-2 2,-4-8-7,5 0 5,-1-3-8,1-3 4,2-1-2,1-3-15,-1-5-45,-1-3-56,8-3-67,-3-9-73,-1-3-258,-1-5-549,-4-7 243</inkml:trace>
  <inkml:trace contextRef="#ctx0" brushRef="#br0" timeOffset="10711.5727">2657 9732 141,'-1'-4'187,"-3"-1"-20,2 1-23,1 3-63,1 1-44,0 0-57,0 10-104,0 1-132,4 0 59</inkml:trace>
  <inkml:trace contextRef="#ctx0" brushRef="#br0" timeOffset="11061.2137">2715 10096 135,'0'0'247,"-5"-3"-26,5 3-23,0 0-25,0 0-12,0 0-13,12 8-21,-8 2-9,5 1-15,-1 2-8,2 3-4,0 7-14,-3-7-8,0 1-5,-1 2-5,-1-2-10,-3-6 1,1 0-3,-2 1-12,2-4 3,-2 0-4,2-2 3,-3-1 23,0-2 35,3 1 34,-2-1 18,-1-3 18,0 0-18,0 0-12,3-17-9,0 2-23,1-11 1,2 1-21,-1-6-9,4 0-10,-1 1-9,4 4-4,-3 2-9,0 9-3,2 1-5,-4 2-3,6 4 12,-2 1-24,3 6 0,-1 2-12,1 6 13,7 6-6,-6 3-1,3 1 6,-6 3-1,1 6-9,-2-1-6,-2 2 4,2 1 3,-4-3-9,0 1-43,-3-2-62,0-5-65,-1-1-73,0-2-65,1 1-260,-1-7-614,1-1 273</inkml:trace>
  <inkml:trace contextRef="#ctx0" brushRef="#br0" timeOffset="11503.5035">3415 10045 242,'-4'-14'287,"-2"1"-20,-2 0-19,1 2-25,1 2-17,-1 1-24,-3 1-12,2 2-21,-1 5-17,-5 3-16,3 6-9,-9 6-12,2 4-10,-2 3-10,2 5-3,1 2-13,3 0-4,1 2-7,3-2-10,2-5 0,5-4-5,3 6-7,0-9 3,3 0-7,1 0 0,4-2-3,-2-1-3,1-4 4,0-3-6,6 1 2,0-1-2,-3-3 0,2-4 3,-3-2-4,1 0 2,2-6 2,-2-1 0,1-3 1,-2-2 4,2-9 4,0-3 1,-2-2 1,-1-2-3,2-4 0,-3-13-2,0-1 0,-1 0 2,1 0 0,-3 13 17,-4 0 13,4 3 11,-3 8 15,1 5-5,0 6 7,0 1 7,-2 3-11,0 2-12,0 0-4,0 4-18,0 3-3,0 0 0,0 0-12,-7 28 4,3 2-10,1 4 4,2 0 10,-5 11-10,6 4-13,0-15-4,3 12 3,0-14-8,1 1 12,-1-2-15,3 0 5,-1-4 6,1-3-16,-1-6-87,1-1-45,-2-2-33,2-4-23,1 0 6,0-2-8,0-5-11,4-1-28,-1-6-22,3-2-33,0-7-157,-1 0-480,2-9 213</inkml:trace>
  <inkml:trace contextRef="#ctx0" brushRef="#br0" timeOffset="11798.7685">3590 10178 426,'5'-18'52,"0"2"33,-2 5 13,-2 3 20,2 1 4,-2 2-15,1-2-13,-2 4-11,2 0-6,-2 3-10,2-4-11,-2 4 0,0 0-2,0 0-12,11 5-1,-8 0-4,1-1-4,2-1-3,-1 1 3,2-1 7,3 0 11,-3-3 14,3 0 13,-1 0 4,6-5 12,-1 0 1,-1-2 3,-6 1 2,4-5 0,0 0 7,-1-2 13,0-2-6,-4-2 13,0 1 7,-1 1-9,0 1-12,-3-2 1,1 6-1,-3-1-7,-3 1-2,2 2-15,-2 1-13,-1 3-3,-2-1-6,-1 3-9,-2 4-14,-3 5-5,-1 5-2,-5 6-14,2 5 10,2 5-1,-1-2-8,2 0-7,0 1-3,6 1-2,3 0 18,1 0-10,-1-2-12,8-6-5,-1-1-14,3-3-33,1 0-33,1-3-33,4-6-15,2 2-22,8-4-34,-1-5-58,2-7-48,-1-4-35,1-3-170,-1-2-532,-2-2 236</inkml:trace>
  <inkml:trace contextRef="#ctx0" brushRef="#br0" timeOffset="12004.6218">3953 10032 121,'3'-18'228,"-3"-2"9,0 3 20,0 5 22,-4 0 11,4 3 0,-2 1-21,2 4-25,-1-1-19,1 0-32,1 2-25,-1 3-24,0 0-3,0 0-17,15 10-14,-4 4-7,1-1-15,5 6-4,3 0-11,-3 4-3,0 0-13,1-2-3,-2-3-7,-2 3-4,1 0 1,-2 0-11,-1 1 0,-2-10-3,-2 5-3,-1-3 3,1-2-5,-1 4-5,0-6-5,-3-4-38,2 1-73,-5 0-46,2-4-36,-1 0-43,2-2-19,-4-1-27,0 0-35,4-11-153,-1-1-492,-2-5 218</inkml:trace>
  <inkml:trace contextRef="#ctx0" brushRef="#br0" timeOffset="12151.5414">4235 9953 50,'0'-19'135,"-1"7"7,1 0 30,0 2 4,0 4-7,-2 1-16,1-1-16,-2 4-17,3 2-10,-10 9-12,2 5-6,-4 9-8,-3 3-12,1 4-8,-9 10-3,6-11-8,-4 8-4,6-8-5,-1 0-3,1-2-8,-1 4-1,-1-5-6,1-1-39,1 1-58,1-3-64,-3 0-181,-1-3-342,3 1 152</inkml:trace>
  <inkml:trace contextRef="#ctx0" brushRef="#br0" timeOffset="12558.3864">2679 10678 154,'-15'-1'262,"1"0"-8,6-1-16,-1 2-20,5 2-27,-1-4-22,-1 2-17,6 0-16,-6 2-11,6-2-16,0 0-6,10 7-8,2-4-10,9 1-6,5 2-5,15-1 7,7-5-8,20-1 0,2-3-9,5-3 3,2-3-9,2-2-7,8-3-6,2 2-3,4-2 0,-1 5-5,8-2 3,1 4-7,2-3-6,0 6-3,-3-3-2,-2-2-2,-5 1-1,0 4-1,-11-1 0,-6 0 7,-5 0-15,-25 2-2,-5-1 2,-12 2 3,-5-2-2,-1 5-7,-9-1 12,-6-4 10,1 3 16,-5 0-2,0-2 2,-4 0-16,0 4-4,-5-5-5,-5 1-6,0 1-20,-10 0-29,-3 1-28,-2 2-30,0 2-33,-3 3-32,1-2-37,-14 4-40,3 1-210,-5 1-485,-1 0 215</inkml:trace>
  <inkml:trace contextRef="#ctx0" brushRef="#br0" timeOffset="12990.502">2925 10880 2432,'-41'5'12,"0"1"7,15-5-7,0 1-8,5-2-8,6 2 4,6-1 11,-1-1 6,6 0-3,-2 0-3,6 0 0,0 0 8,0 0 15,24 4 30,3-4 1,15-1-5,7-3 1,24-3-3,6-3 17,2 2 2,4-1-7,5 2 0,-4 2-5,9-6-8,4 4 0,-2-1 1,6 3-3,1 4 0,-4 0-4,6-4-3,-9 4-6,-4-5 1,-7 2 1,-3-3 11,-7 3 1,-28 4-7,4-5 15,-11-1 10,0 5-3,-13-1 15,-4 2 5,-3-4 19,-7 0 26,-4 3 18,-3-2 33,2 3 17,-4-3 8,-1 3-12,-1-1-20,-3 1 0,6 0-21,-6 0-14,0 0-15,6 2-10,-6-2-15,0 0-10,0 0 1,0 0-17,0 0-5,0 0-18,0 0 1,5-2-13,-5 2 2,0 0-14,0 0 1,0 0-3,0 0-4,0 0-4,0 0-6,0 0-43,0 0-69,0 0-48,0 0-61,0 0-48,0 0-46,4 2-34,-4-2-37,0 0-28,5 2-30,-5-2-25,0 0-254,0 0-763,0 0 337</inkml:trace>
  <inkml:trace contextRef="#ctx0" brushRef="#br0" timeOffset="19493.227">16051 5284 132,'0'-4'155,"1"0"-13,-1 4-15,1-5-8,-1 5-30,0-5 5,0 5-10,1-3-13,-1 3-6,0 0-5,0 0-7,0 0-14,4 11 9,0-6-8,-1 4-4,2 0-7,0 2-7,-2 1 11,1 2-10,0-4 4,3 3-3,-3 3-2,-1-6-5,2-1-6,-1 1 4,0-3-2,1 0 1,0-3 1,-1 0 35,0-3 36,1 2 22,3-6 7,5 2-3,3-7-8,4-5-9,4-3-8,9-8-11,1-5-2,1-2-12,1-2-2,-2-1-10,-1-3 1,0 3-8,1-5-3,-3 5 0,0-1-7,-3 1 1,-8 11-2,0-2-9,-3 0-3,0 3-5,0 2 2,-5-1-4,-1 7-1,-1 1-2,-3 3 4,-1 5-1,-4-2-8,3 2 3,-1 1-4,-2 0-4,0 3-14,1-4-28,-3 5-22,0 0-35,0 0-45,0 0-30,-10 9-2,3-1-13,-4 6-13,-6 3-136,-2 7-364,-3-2 162</inkml:trace>
  <inkml:trace contextRef="#ctx0" brushRef="#br0" timeOffset="19960.997">15969 5291 32,'0'-7'221,"-1"3"-26,1-1-18,-2 1-23,2 4-16,-1-2-13,1 2-15,0 0-13,0 0-6,0 15-5,0-1-10,0 5-16,1 8 0,-1 2-2,2 1-8,-1-2-8,2 1 4,0-2-9,1 4-4,0-7-1,2 3-5,-1-10-2,1 1-1,0-1-4,1-2-3,2-2 5,0-2-6,1-1 38,4-5 24,1 1 8,1-7 5,8-2-1,0-4-5,3-3 3,12-7 5,0-4 1,1-5-8,1-3-6,15-19-3,-16 13 7,15-13 2,-16 8-3,12-15-5,-15 21-5,1-2-5,-1 1-8,-3 2 19,-3 0-9,-8 13-4,-1-1 5,-1 1-12,-3 3 19,-3-1-10,-3 5 0,0 2 2,-3 1 1,0 4-8,-1-1-3,-4-2 3,1 6-18,-1-2-2,0 1 5,0 2-21,-2 0 0,-1 2 5,3-4-4,-3 4-19,4-3 3,-4 3-7,1-3-22,-1 3-56,0 0-35,0 0-43,0 0-26,0 0-26,0 0-28,0 0-33,2 10-32,-4-6-246,1 4-586,0-4 260</inkml:trace>
  <inkml:trace contextRef="#ctx0" brushRef="#br0" timeOffset="22808.3178">8556 12403 105,'-1'-6'113,"1"6"12,0 0-11,1-3 8,-1 3-3,0 0-9,0 0-10,0-2-3,0 2-3,0-6 7,0 6-3,0 0-2,0-6-7,0 6-6,-4-9-5,4 6-8,-1-2-1,-2 0-11,0-2 2,3 0-8,-5 0-4,0-3-1,0 3-7,-1-3 0,0 0-6,-2 1-5,1-2-1,-2-2 0,-2 3-4,0-2-1,2 2 1,-2 0-7,1-1-3,-1-2 0,1 4 0,-3-2-1,1 1-1,-1-1 1,-2 2-4,2-1-3,-1 5 9,1-2-5,0-1-2,1 1-5,-3 2 6,2 3-2,1-1-3,-3-1-2,1 2-5,0 1 7,-2-2-1,1 6-3,-2-3 2,1 4 1,2-2 1,-3 0 3,0 1-9,-2 1 0,3-2 4,-4 4-4,-1-1 3,2 0 2,-1 3 0,4-3-1,-5 3 2,6-1-2,-4 3 1,-2-3-3,7 0-2,-7 3-1,6-4 4,-5 2-2,6 2 3,-3 4-1,3-3-4,1-2 2,1 1 4,0 1-1,1 0-3,-2 0 0,3-3-1,3 1 1,-1 1 2,-1 1-1,0 0-4,2-2 2,1 0 5,0-1-1,-2 4-7,1 0 5,-2-2-3,0 3 3,3 2 0,-3-2 1,3 2-1,-2-1 2,3 1-4,-1-1-6,3 1 10,-1-3-4,0 3 3,-2 2 0,3-3 3,-1-5-9,0 4 1,1-1 3,0 1-3,0-3 0,1 2 5,0 0-9,1 1 7,-5 1-5,3-2 6,2-1-4,-3 5 5,2-4 2,1 1-3,1-1 2,-2 5 1,2-8 0,2 4-4,1-1-1,-1 4 5,1-1-3,2-3 3,-3 0-2,3 2 1,-2-4-2,3 3-1,0 1 2,-2-3 3,1-3 3,-1 7-6,0-8 1,3 5-9,0 0 5,0 2 6,-1-3-1,1 1-3,1 3 5,-1-1-6,2 1-1,-2-4 3,2 1 0,0 1 3,-2-4-5,5 1 4,-1 2-4,1 0 2,1 2-3,-2-4 4,2 2-2,-2-2 0,3 0 0,2-1 3,2 3 1,-4-1 2,6-2 3,-6 0-2,0-1 7,2-3 6,3 2-1,2 0-1,-5-3 0,-2-1 0,3 1-3,-1-1-5,-1 2-1,0-2 4,2-1-2,3 1 1,-4 1 0,-1-4-5,2 2-4,4-1 7,-6 1-2,7-2 0,-1 0 0,-6-2 0,8 0-2,-8 1 6,2-2 13,4-1 3,-4 0 3,-1 0-6,2 3-3,0-4 6,1-1-7,-2 1 1,-3 1 2,1-4-2,-1 2 4,0-1 4,-1 1 1,0-1 3,1-2 5,-2 0 0,0-2-2,2 5-1,0-2 7,-1-1-7,-1-1 4,2 0-1,-2-4 1,0 3-1,4-8 2,-5 9 2,2-4-1,-1 2-2,-2-3 11,2-1-6,-1 2 5,-3-1-5,2-1 13,-1 2 0,-1-3-4,0 3 5,1-1-7,-3 1-11,-1-2 10,2-1 3,-3 1-2,2 0-14,-2 1 5,2 0-5,-2-1 1,2 1-5,-3 3 9,4-3 21,-6-1-4,1 1-12,2 1 1,-3 2 0,1 1-2,-2-3 5,1-3-9,-1 5 3,1-1 4,1-3-14,-4-1 7,4 3 5,-6-3-12,2 0 2,-1 2-7,-1-2 0,1 5 1,-2-3-3,-1-3-3,1 2-2,-3-2-1,1 1 3,0 1-12,-3 0 0,2 0-2,-3 3-1,-1-4-3,2 4 1,-1-1 3,0-1-7,0 3 8,-1 1-7,-1-1-2,1 1-5,-2-2 5,3 6-2,-3-2 0,0 1-2,-2 0 0,4 3 1,-3-3 1,0 2-2,1 1 1,0 3-9,-2-2 3,1 2 5,-1 0 0,2 4 0,0-2-9,3 1 10,1-1-3,-1-1 2,2 3-5,-1-1-2,5-1-94,0 0-61,0 0-48,5 0-50,-8 0-65,8 0-70,-3-5-304,1 0-756,1-2 335</inkml:trace>
  <inkml:trace contextRef="#ctx0" brushRef="#br0" timeOffset="23316.5601">8134 11148 124,'0'-9'171,"0"2"-6,0-3-3,0 3 1,0-1-9,0 3-6,0 0-9,0 1-14,-2 1-12,2 3-10,-1-5-15,1 5-8,0 0-8,0 0-12,0 0-4,-3 12-6,3 4-12,0 10-2,-4 3 0,4 4 0,-3 14-4,2 0-3,-1 4-10,1-1-4,1 2 3,0 1-3,0-3 8,0 2-9,0-2 2,1 0-5,1 2-2,-1-4 5,-1-14-3,3 11-4,-3-11 6,3-3 0,-6 1-4,4-3-1,-2-2-3,1-8 1,-3 0 3,1 0-3,1-1-2,0-6 0,1 0 3,-3 0-6,2-3 7,-1-4-1,2 2 1,-3-2-30,2-2-71,1-3-54,-7-3-220,7 3-397,-6-10 176</inkml:trace>
  <inkml:trace contextRef="#ctx0" brushRef="#br0" timeOffset="23859.0518">8044 11614 16,'0'0'203,"0"0"-14,0-6-15,0 6-2,1-3-11,-1 3-9,4-8-11,-2 1-1,-1 3-5,2-2-6,1-5-11,0 4-4,1-3-6,0 0-2,1-2-5,1-1-5,0 3-6,-4 0-9,5-2-5,2 0-9,-3 4-7,4-2-4,-4 2-9,5-3-2,-1 4-5,0 0-6,-2 2-2,1 1-3,-1 1-5,4-2 4,1 3-2,-3 2-6,-2 2-3,6 3-3,-5 0 0,4 2-3,-3 3 1,-2 0-2,1 3 3,0 0-4,-4-3-1,0 1-1,-1 0 1,-1 0 1,0 0-4,-1 1-2,-2 0 2,-1-3 2,2 0 3,-4-1-4,1 2 3,-2-2-6,-1 3 6,0-3-1,-3 4-1,0-4 2,1 2-2,-5-2 1,1 3-2,-3-1 0,2-2 1,0-1-4,-1-1 4,-2-2-3,0 1 2,4 0 2,0-3-3,-2 3-1,-1-3 0,2 0 4,3-1-8,-2 2 2,2-2-2,0-1 6,1 0 3,1 0-8,1 3 3,-1-3-6,1 0 4,5 0 1,-6 0-2,6 0 3,-7 0-8,7 0 7,0 0-6,-5 0-4,5 0-24,0 0-35,0 0-31,0 0-41,0 0-47,0 0-44,0 0-202,12-10-464,-7 8 205</inkml:trace>
  <inkml:trace contextRef="#ctx0" brushRef="#br0" timeOffset="27345.475">18658 3277 39,'0'0'98,"0"0"-3,0-2-7,0 2-3,0 0-12,0 0-15,0 0 7,0 0-7,0 0-18,0 0 6,0 0-2,0 0 39,0 0 27,0 0 28,0 0 25,0 0 0,0-7 17,0 7-11,3-8-18,-2 3-15,2-7-14,0 1-12,1-4-13,-1-2-8,0-2-10,0-6 9,-2 6-18,2-1-6,-6-1-8,3-4 4,-1 9 0,-2-1-12,0 7-2,3 1-1,-3 2-5,-1 1-5,4 2-5,-3 0-4,-1 2-4,4 2 8,-14 14-14,-3 4-1,4 9 0,-6 18-6,3-1 1,1 11-1,-4 23 2,8-23-4,0 1-1,0 27 12,2-27 2,2-3-15,3 6 1,-2 23 2,2-29 1,1-3-2,-2 1 2,3-3-2,-1-1 0,-2-12-2,0 2 3,4-3-5,-5-3 4,5 0-1,-3-6-2,-2 1 3,3-6 6,2-5-10,-1-5 3,-2 0-3,2 1 1,0-5 3,2-1 4,-2-3 10,1 1-24,1-3-45,-5-9-49,-1 0-31,2-5-37,-2-4-29,3-8-26,-1-2-18,1-2-7,-1-2-133,-2-5-408,2-10 180</inkml:trace>
  <inkml:trace contextRef="#ctx0" brushRef="#br0" timeOffset="28025.4704">18352 3817 317,'-5'-26'-2,"-1"2"13,-1 6 14,3 1 17,1 2 18,-4 6 21,3 0 18,3-2 11,-1 5-2,-1 2-2,3 0-8,0 0-13,-3 0-9,3 4-9,3-6-7,-3 6-10,3-3-4,4-1 0,0 1-5,7-3 1,6 1-3,0-2 4,4 1-14,-1-2 1,7 2-7,-3 0 0,3 0-2,-2 1-1,-4 2-3,-3 0-6,-5 2 3,-3 0-5,-6-1 1,3 2-1,-3 0 0,-4 0 1,0 3-1,1 1-5,-1 1 0,1 4 11,-4 3-5,0 0-5,0 0 5,0 1-5,0 2 1,0 2 5,0 0 2,-4 1-6,4-2-6,4-3 8,-4-1-4,4 0 0,-1-2 0,0 0-2,1 0 9,2-2-7,1-1-2,-1 1 1,1-4 18,0 1 20,1-5 7,1-3 9,-1 3 7,3-4 5,1-3 1,-1-3-5,0-3 2,0 2 6,-1-3 2,-3-2-8,-1 0-6,-2-2-6,2-1-10,-5 0-2,-2-1-7,-2 3-1,0-1-2,-1 1-3,-2 3-6,-4 0 3,2 2-8,0 3-5,1 1 0,-2 5-3,-1-1 5,0 7-11,1-1 0,-1 5-2,-2 1 0,5-2-4,-1 4-4,2-1 1,2 1-4,4 2 3,0-2-1,3 1 3,1 0-4,2 0 9,2-1-9,1 3 5,3-2-2,1-3 3,1-3-1,2-1 0,5-3 3,1 2-1,2-3 2,-10-3-2,2-2 3,6-2 5,-6 1-6,-4-5 6,1 1 0,1-1 7,-3-3-2,-1-2-3,0-4 4,-3 4 1,0-1-5,-1 0 0,-2 5 14,-4 2-16,4-2 10,-4 3-4,3 2-5,-3 0-2,0 1-2,0 4-7,0 2 0,0-4-8,0 4 5,0 0-9,10 13 9,-6-3-2,3 7 3,4 4 1,-5-3 1,1 1-2,3 2-4,0 4 5,-2-3 0,-2 2-1,0-7 3,-2 4 2,-3-5 3,4 2-3,0-3-1,-3-1 1,-1-5 2,3 2-2,-4-5 7,3 0-3,-3 1-10,4-1 5,-1-2-4,1-1 2,0-2 1,6-1-2,0-1 1,0-2-6,3-4-29,-1-4-38,3 0-36,1-5-45,2 0-51,-2-1-41,-4 4-183,0 0-466,2-4 207</inkml:trace>
  <inkml:trace contextRef="#ctx0" brushRef="#br0" timeOffset="28425.1366">19898 3285 5,'1'-10'251,"-1"-2"-23,0 3-6,0-3-12,0 7-11,0-3-8,-3 0-11,3 3-12,0-1-14,-1-1-10,0 3-13,0 2-12,0-2-13,1 4-18,0 0-6,-7-1-12,0 7-2,-7 4-1,-3 6-13,-3 4-10,-1 4-3,4 2-3,-4 1-4,4-1-9,3-1 3,0 2-6,7-1-7,-1 1 0,4-2 1,2-4-5,2-3-2,4 7 5,0-7-2,3 0-2,2-2 4,5 6-3,2-7-2,3-2 1,2-3 1,3 0 0,-3-6 1,2 2-1,-7-6-3,5-2 5,0 1 2,-5-2-4,-3-1-3,3 1 6,-5-2-5,2 3-3,-5-2 2,2-1 0,-4 2-5,1 0 0,-2-1-8,-2 3-44,4-1-52,-5 1-62,2-3-76,-3 2-213,2-1-489,-3 3 217</inkml:trace>
  <inkml:trace contextRef="#ctx0" brushRef="#br0" timeOffset="28646.8581">20304 3621 354,'2'-3'320,"1"1"-17,-3 2-45,3-2-26,-3 2-26,0 0-26,0 0-11,4 11-23,-1-3-14,-3 4-9,-3 0-10,3 8-11,-1-1-16,-5 7-2,1-1-6,-3 1-2,-3 0-34,-3 0-63,1-2-65,-5 2-80,1-6-76,-5 2-174,-1 0-448,1-5 198</inkml:trace>
  <inkml:trace contextRef="#ctx0" brushRef="#br0" timeOffset="29421.6367">18779 4734 192,'2'-17'245,"0"5"0,0-5-1,-1 0-3,2 1-3,-1 1-8,-1 3-6,0 0-1,2 0-1,-3 4-2,0 1-10,3 2-26,-3-2-19,0 3-18,0 4-19,0-6-20,0 6-12,0 0-11,0 0-13,0 23 10,0 3-15,0 7-9,2 15-6,-2 1-10,0 2 15,-2 0-12,2 1-14,2-6 3,-4 1 8,2-1-14,0-12-1,0-3-12,0 6 7,0-10 3,-3 7-7,3-5 5,0 1-3,0-3 2,0-8-5,-3 0 2,2-2 3,1-4-10,0 0-2,-1-8 5,1 6-6,0-5-4,0-2 3,0 0 3,0 0 2,0-4-2,0 0-42,0 0-24,0 0-18,1-13-8,-2 1 5,2-3 4,0-5 6,2 2 7,-3 0 10,3-9-2,1 1 0,-1 0 13,-3 1-2,3 7 8,1-9 3,-1 3 6,0-3 1,1 2 0,-4 6 13,4-8 15,2 8 12,-2-5-8,0 5 6,2-4-1,-2 5-4,0 1-8,2 2 8,0-1-4,2 1-2,1 2-4,-2 4 6,1-1-7,3 1 8,-1 4-10,-1 2 1,2 3 6,0 3-1,1 3-1,0 3-1,-2 4 0,1 2-4,-4 2 5,-1 0-1,-2 1-6,-1 1 9,-3 0-1,-3-1-2,-1 0 4,-2-1 2,-5 0 1,4-4-6,-10 5 3,4-6 1,1-2-1,-1 1 2,0-3-2,0-3-2,3 0 3,2-1 2,1-3-6,2-1-34,-1-1-37,3-3-22,-1 2-24,3-1-51,0-4-51,3 1-55,4-5-224,1 2-537,3-3 237</inkml:trace>
  <inkml:trace contextRef="#ctx0" brushRef="#br0" timeOffset="29714.1048">19552 4925 1852,'-9'-4'40,"1"1"32,-2-4-4,4 4 79,-1-1 8,2 4-34,1-3-21,2 1-17,2 2-14,-5-3-7,5 3-12,-4-2-4,4 2-5,0 0-2,0 0-3,0 0-7,13 0 2,-2 1-6,3-1 0,8 1-4,1 2 0,5-2-4,-4 0-3,0 0 3,3-1-5,-3 2 2,-1 0 2,-1 0-3,-7-1-4,1 1 0,-2 0-3,-4 1-57,-3-3-58,0 2-52,-3-2-41,-1 2-15,-3 2-28,0-4-135,-6 6-411,-2-3 183</inkml:trace>
  <inkml:trace contextRef="#ctx0" brushRef="#br0" timeOffset="29879.9707">19547 5059 59,'0'2'116,"0"-2"-24,0 0 18,4 8 50,3-6-7,0 1 4,8 1-3,8-2-12,1 1-7,-1 0-17,4-2-8,-2-1-8,3 0-13,0 1-10,-4-3-11,3 1-6,-2-2 2,-1 1-44,-4 0-77,0-2-55,2 0-48,-8 0-118,-1-1-299,1-3 133</inkml:trace>
  <inkml:trace contextRef="#ctx0" brushRef="#br0" timeOffset="30629.438">20261 4847 124,'0'0'164,"-3"-5"-7,3 5-11,-2-3-3,2 3-8,-2-6 11,2 2-3,0-4-5,0 4-5,-1-4-3,1-1-5,-2-3-11,2-1-3,0 1 7,2 2-3,-1-1-10,3 0-9,-1-5-10,-1 3-10,3-1-3,2 0-13,0 2-5,0 2-6,2 0-5,1 6-6,-2-2-4,3 2-1,-1 1-7,6 3-5,-2 3 0,-1-1-1,-1 6-3,1 1-6,-3 3 1,-2 4-1,2 0-3,-6 10 7,2-9-5,-2 6-6,-4-5 0,0 2 5,-4-3-6,-2 2 0,-1 5 8,0 1-5,-6-4 2,1 2 2,2-2-3,-4 0 1,1-1 1,1 1 2,0-1-5,-2 1-4,4-6 2,-1 0 1,1-2 0,3 0-4,0 0 0,0-4 5,0 3-2,1-3-1,2 2 1,1-2-2,-1-4-1,1 2 2,3-2-5,-3-4 2,2 4 3,0-1 0,1-4 0,0 5 0,0-5 3,0 0-1,0 0-2,0 0 3,14-12 0,-6 9-5,2-4 8,1 0-4,2-1-4,-6 3-4,7-2 8,-4 4-2,-2-1-2,2-1 4,0 2-4,0 2-2,-2 0-1,2-1-1,-1 4 3,1-1-3,-1 1 8,1 0-8,0 2 0,3 2-5,-5-2 14,2 2-8,0 1-2,-3-4-3,3 3 9,-3 4 0,1-8-3,0 3 2,-1 2 0,0-2-2,-2-4 1,3 6-3,-2-4 1,1 1 2,-2-2 3,3 1 48,-1-2 4,2 0 18,0-1 10,1-1 12,0 0-13,3-3 7,2-1-7,-2-2-2,-2 1 2,2-1 1,-2-2-12,-1 1 14,0 1-16,-2 4-6,-3-2 1,0 0-2,1 0-2,-2 1-10,0 1-12,-3 0 5,2 2 1,-1-2-1,-2 3-5,4-3-14,-4 3-15,4-5-27,-4 5-33,3-4-46,-3 4-53,0 0-46,0-2-61,0 2-57,0 0-317,-7-4-681,3 2 302</inkml:trace>
  <inkml:trace contextRef="#ctx0" brushRef="#br0" timeOffset="33214.8396">18255 6357 132,'0'0'181,"0"0"12,0 0 11,0 0-3,0 0-14,-2-7-21,0 2-14,0 1-11,1-4-11,2 1-13,-2-4-10,1 0-7,0 0-11,1-1-7,1 0-9,1 1-14,2-5 3,-3 0-9,4 5-2,1-4-11,1 3-4,-2 2-2,4 2-6,-2-1-3,-1 5 0,0 0-7,3-2-1,1 4 0,-1 2-1,0 5-4,-1 2-1,2-2-5,-1 10 2,-2-1 2,2 0-5,-6 2 2,-1 2-4,1 2 9,-2 3-4,-4 2-1,-3-5 3,-2 6 0,-2-5-3,-2 2-2,0 0 5,-1-4-2,1-1 1,1-1-3,-4 3-3,-1-2 2,4-4 1,0-1 1,0-1-4,1 0 1,0 0-3,-1-2 3,4-2-1,-1 1 0,2-2-2,0-1 5,2 0-3,0-1 1,3-3-4,-1 1-3,-1 0-1,3-3 5,-2 6-2,0-5 2,2-1 1,0 0 4,0 0-1,0 0-2,0 0 0,13-7-2,-6 2 1,1 0 0,4-3 0,-4 2 1,2 3-5,-2-4 7,-1 4-4,3 1-2,-3-3 2,0 5-4,-3 0 0,2 0 2,1 0-3,0 3-4,0 1 7,0-1-1,0 4 1,-1-2 2,1 2-2,0 0 1,0-1-2,0 0-1,-1 0 6,1-1-5,-1 1 1,1-1 6,0-3-7,1 3 5,1-2-1,-1-1-1,2 1 0,-2-3 3,6 1-1,-3-1 0,-3-1-3,7-2 2,-5 1-5,3-3-20,-1 1-25,0-3-18,-4 1-13,6-4-14,-7 1-16,2-3-4,-2-1-2,1-1 9,-1-3 7,-3 0 6,2-2 2,-2-7 17,1 1 5,0-5 10,-1-1-4,-1-1 12,0 4 16,4-1 12,-3-3 28,3 5 22,-4 1 15,4 2 24,-4 7 14,-3 0 14,4 6 20,-1-1 3,-3 1 12,0 0-3,0 5-4,3 0-7,-3 0-10,-3 1-12,6 3-9,-3 2-14,-3-7 1,3 7-14,0 0-10,0 0 1,0 0-5,0 0-3,-7 17-10,3-5 0,-2 3-6,2 6 2,-2 2-3,-5 2-4,5 1-1,2 4 6,-6 2-5,5 1-1,-2 1-3,-1 12-6,5-10 5,-5 11-3,1-1-2,3-12 2,-3 11-2,0 1-2,1-12 0,2 12 4,-2 2-2,2-14 1,2-3-1,0 2-8,-1 1 4,0-6 6,2-1-3,-3-2 1,4-4-6,-2-5 2,-1 4 1,2-5-5,-2 2 7,2-5-6,1-5-47,-3 2-58,3-4-41,-1-2-54,1-3-58,0 0-231,0 0-529,-6-17 234</inkml:trace>
  <inkml:trace contextRef="#ctx0" brushRef="#br0" timeOffset="33528.5228">18592 6612 143,'4'-17'215,"1"0"-8,0 0-11,-1 0-10,-1 0-7,4 1-16,0-1-20,3 0-11,-3 1-14,3 2-15,3-1-7,-2 5-15,0-1-2,3 3-8,-2-2-7,0 4-2,2-2-11,-1 5-4,1 1-1,1 4-11,-2 1 0,0 2-6,-2 4-2,3 2 2,-2 1-5,-4 2-5,2 3 5,-3 0-6,0 0 0,-3 2-3,-1-2 2,-2 0-2,-1-6 1,0 5 1,-4-4-1,0-2 5,-2 2-3,-2 0-3,-5-3 1,-1 1 3,-4 2-3,2-6-2,-4 0 3,-2-2-9,7-1 2,1-2 1,-2 1-2,3-2-5,2 0 1,4-2-3,-3-2-37,2 3-37,-1-4-28,5 2-16,1-2-56,3-1-53,0 1-143,3 0-396,4-4 175</inkml:trace>
  <inkml:trace contextRef="#ctx0" brushRef="#br0" timeOffset="33870.5922">19089 6509 234,'0'0'276,"0"0"-18,3-1-18,-3 1-15,0 0-23,0 0-23,0 0-16,0 0-14,0 0-19,7 0-13,-7 0-13,14-3-6,3 1-14,4-1-7,0 1-6,3-1-8,0 3-3,2-2-11,0 0 0,-2 1-11,0-1 0,0 2 0,-3-2-7,-4 0-1,-1 2 3,-2 0 2,-4 0 5,-2 0 2,-1-2-2,0 2-7,-3 0 1,2 0-3,-6 0 0,7 0-6,-7 0-2,0 0 0,6-1-2,-6 1-4,0 0 2,4-2-5,-4 2-13,0 0-49,0 0-50,-10-5-63,8 2-56,-6-2-46,1 1-184,0-1-484,-1 0 216</inkml:trace>
  <inkml:trace contextRef="#ctx0" brushRef="#br0" timeOffset="34064.3832">19344 6315 152,'0'-5'264,"-4"-1"0,4 2-18,0 1-19,0 3-24,-1-6-29,1 6-18,-3-1-11,3 1-18,-3 13-15,0 3-7,0 1-11,-1 7-11,-3 4-7,3 0-10,-2-1-4,-1 1-9,4-1-2,-1 0-6,-2-2-4,2-7-3,0 2-5,1-4-1,0 2-4,1-2-2,-1-5-4,1 2-2,-1-3-1,1 2-21,0-2-92,2-4-83,-4 2-70,4-3-161,0-1-441,4 0 195</inkml:trace>
  <inkml:trace contextRef="#ctx0" brushRef="#br0" timeOffset="34362.5568">19729 6358 2044,'4'-25'19,"-3"-1"-1,-1 9 28,0-2 91,3 2 5,-3 1 5,0 5-17,0 1-22,0 0-10,0 6-5,0-3-18,0 2-3,0 0-10,0 3-6,0 2-9,0 0-5,0 0-2,0 0-9,-4 15-2,2-4-2,0 5 0,0 4-2,-3 6-4,0 0-2,2 2-4,-2 0 2,2 0-3,-1 0-1,3 0-2,-2-2 1,1 3-2,0-5 0,-1-5-3,3 0 4,0 6-1,-2-8-4,-1 1 2,3-2-2,-1-3-2,1-2 0,-1 1 0,0 0 3,1-5-4,-1 1 6,1-2-4,0 0 0,0-1-14,1-1-95,-2-1-66,1-3-89,0 5-275,0-5-579,0 0 256</inkml:trace>
  <inkml:trace contextRef="#ctx0" brushRef="#br0" timeOffset="35220.9692">18248 7398 185,'-2'-5'246,"-1"1"-14,0 1-15,0-4-19,2 2-18,-1-1-8,2-5-13,2 3-18,2-1-13,0 1-15,1-2-11,5 1-10,-4 1-11,4 2-8,1 1-8,1-2-6,0 2-8,-2 5-6,4-3-2,-4 6-3,0-2-10,4 8 4,-3-1-9,-2 5 2,-2-1-6,-3 3 1,0 1-1,-4 2-3,0-1 1,-7 4-3,-1 2 1,-5 3 1,-1-2-2,-3 1-8,0-2 3,0 4 0,-4-2 1,2-2-5,-3 3 1,3-3-1,-1 0-1,2 0 2,2-2-1,-1-3-5,7-3 2,-1-1-3,4 0 3,0-4 0,3-2-1,0-1-3,1-2 3,0-1-1,1 1 5,-2-2-6,4-3 9,0 0-4,0 0 2,0 0-5,20-10 7,-6 0-6,4-2 5,2-2-3,0 0 4,-2 0-4,-4 6-2,0-1-6,-1 2 5,-2 2-2,-2 1 1,-1 2-2,1-1-2,-1 3 4,-1 5-4,0 0 1,0 2 4,0 3 4,0 0-6,-1 1 1,1 4-3,-2-1 2,3 0-2,-3 1-1,2 0 2,0 2 2,0-2-1,3-1-2,-1 3 1,1-8-12,3 4-45,6-2-46,-5-5-48,8-1-36,1-3-49,-9-2-159,7-7-427,-7 3 190</inkml:trace>
  <inkml:trace contextRef="#ctx0" brushRef="#br0" timeOffset="35516.4004">18688 7603 6,'4'-36'168,"0"1"11,-1-1 12,-1 1 4,0 3 8,0 3-11,-1 3 6,-1 8-9,2 1 0,-1 6-5,0-1-6,-1 3-10,0 2-16,0 3-10,0-1-21,2-1-17,-2 3-9,0 3-11,1-4-14,-1 4-1,0 0-6,0 0-12,-4 12-7,3-2-2,-1 3-5,-1 7-2,-1 4-3,-3 4 2,3 4-6,-2 0-3,-1 15-10,0-12 10,0 13-5,0-2-1,-3 1-4,0-1 1,3 0 6,-3 3-7,6-4-5,-3 4 2,3-11 5,0 7-7,-2 0-3,0-11-1,2-1 2,-3 1-2,3-2 2,-2-3-8,1 0 5,-2-1-4,2-1 7,0-2-5,-1-2 5,3-5 1,-1 0-2,0-4-3,0-3-56,2 1-59,-2-4-39,3 0-56,-2-6-52,0-2-237,3 0-535,0 0 236</inkml:trace>
  <inkml:trace contextRef="#ctx0" brushRef="#br0" timeOffset="35808.5456">18613 8007 113,'7'-33'151,"3"5"5,-3-2 13,3 0 3,-3 4 0,1 2 2,2 0 3,-4 0 5,1 5-5,-1 3-5,-1-2-12,4 3-13,-1-2-11,1 0-15,3-2-5,-2 4-15,1 1-10,2 1-11,4-4-6,-3 8-9,0 0-4,0 4-6,0-1-8,-1 6-7,1-5-4,-4 5-5,3 5 1,-2 3 0,0 1-6,-1 6 0,1-5-6,-4 5-1,-1 9-3,1-7 2,-3 0-7,0 0 6,-4 1-1,0-1 0,-4 0-6,-2-1 3,-2 1 0,1-2-2,-5-2 2,0-1-2,-5 2 0,-2-2-3,0-2 5,4-3-7,-1-1-5,-1-2-23,3-1-17,-1 0-21,2 1-27,2-6-31,0 0-34,3 1-32,0-4-31,3-2-38,0 3-149,2-4-434,3-1 193</inkml:trace>
  <inkml:trace contextRef="#ctx0" brushRef="#br0" timeOffset="36290.9522">19220 7683 147,'0'0'244,"0"0"-30,0 0-23,0 0-14,0 0-19,23 2-11,-6-1-18,8 2-13,3-3-10,13 4-11,-1-2-6,-11 1-4,2-2-7,-3 3-9,-1-4-7,-2 3-5,-3-3-2,-8 0-5,-2 0 16,-2 0 20,-4-3 0,2 3 1,-4 3-4,2-6-10,-6 3-4,4 0-4,-1-3-8,-3-2-13,0 5-31,-3-5-40,-1 4-43,-3-5-38,1 1-24,-3-1-19,0-1-18,-2-2 4,1-2 10,0 1 14,-1 0 22,2 1 8,0-4 20,1 1 10,1 3 44,2-1 29,1-1 13,-1 0 33,1 0 23,1 0 19,2 2 12,-2 3 15,3 0 1,-3 1 4,3 2-11,0-1-12,-4-1-8,4 5-15,0 0-7,0 0-9,-3 11-1,3-5-2,-1 14-10,-2 2-2,-3 8-3,2-6-3,2 7-4,-3-2-2,2-1-1,0 1-2,1 0-1,0 0-4,-1-5 0,3-5 1,-4-1-4,4 0-1,-3-1 0,3-4-5,0-1-55,-4-3-63,4-1-67,0-3-65,0-1-143,0 0-420,0-4 186</inkml:trace>
  <inkml:trace contextRef="#ctx0" brushRef="#br0" timeOffset="36855.6581">19775 7628 103,'0'-10'223,"3"0"-9,-2 1-20,5-3-8,-2 4-28,6-4-14,0 1-16,1 1-10,2 3-17,0-4-5,1 5-12,-2 1-15,3-1 2,-1 5-13,1 1-2,-6 0-9,3 1-1,-5 5-6,3-2-6,-3 3-1,0 4-5,0 2-1,-5-3-6,-1 2 3,-1 5 4,-3-2-8,-4 0-1,0 3-3,0-1 2,-3-2 4,-4 5-9,0-1 1,4-6-1,0 1 0,-1-1-3,1 3-4,-1-3 3,-2 1-3,3-1 2,1 1-4,-3 1 0,1-2 1,-2 0-2,2-1 0,1 0 0,0 2-4,4-7 5,-2 2-3,3-3-1,0 1 7,1-3-5,1 0-2,0 0 0,2 1 2,0-4 1,1-1 6,0 0 1,-2 4-3,2-4 2,0 0 0,0 0-1,17-5 0,-10 0 0,2 1 1,1 1 0,-2 1-4,3-1 0,-4-1-1,3 1 4,0 1-5,-1 1 5,0 0-7,0 1-2,2 2 4,-1 0-3,-2 2 3,2-1-1,1 2-2,2-2-2,-3 1 1,1 5 3,0-4-5,2 3 5,0-2-1,-6-2 1,7 2-1,-3 1 6,2-2-10,-3-1 5,-2 0-2,5 1 0,-5-2 4,2 1-1,-1-2 14,-1 0 20,2-1 8,-3-1 2,3 0-1,-3-4-5,3 1-4,-4-2-3,2 0 0,-1-3-7,0 0-20,-1 0-48,-1-2-42,1 0-51,0-4-73,-1 3-228,0-1-470,2-2 207</inkml:trace>
  <inkml:trace contextRef="#ctx0" brushRef="#br0" timeOffset="37375.1468">20501 6304 16,'0'0'216,"-5"-1"-15,5 1 0,0 0-8,0 0-17,0 0-16,0 0-16,0 0-18,0 0-9,0 0-9,0 0-16,0 0-4,0 0-10,23 1-7,-10-1-9,2 3-1,6-3-1,0 0-12,3 0-2,-7 0-7,4 2-6,0-1 3,-1 0-10,-3-1 0,-1 0-4,-1 1-2,-1 1-3,-4-1-2,0 1-12,-3 0-67,-3-1-38,2 0-8,-2 2-19,-4 0-36,0-3-19,-7 6-108,2-1-315,-3-2 140</inkml:trace>
  <inkml:trace contextRef="#ctx0" brushRef="#br0" timeOffset="37561.5524">20541 6452 109,'0'5'185,"0"-5"-8,10 2 13,-2 0-17,5-1-9,4 2-19,7-3-16,0 1-8,-2 0-9,1 2-13,1-2-11,0 2-8,-3-3-6,-4 2-7,-3-1-8,-1-1-7,-2 0-1,-1 0-1,-3-1-8,0 2-4,-3-1-5,2 0-16,-6 0-48,6 0-67,-6 0-73,5-1-156,0-1-352,-3-1 156</inkml:trace>
  <inkml:trace contextRef="#ctx0" brushRef="#br0" timeOffset="38366.9769">21272 6162 148,'-1'-3'140,"1"3"-11,0 0 1,0 0-8,-3-2 0,3 2-3,0 0-12,0 0 1,0 0-6,0 0-5,0 0-7,0-7-3,0 7-4,0 0-3,0 0 4,0 0-2,0 0-3,0 0 5,0 0-2,0 0-3,0 0-1,3-3-3,-3 3-2,0 0-2,0 0-5,0 0-3,0 0-1,3-2-8,-3 2-6,0 0-3,1-5 18,-1 5-7,2-4 5,-2 4 2,1-6 1,-1 6-1,0-5-6,0 5 1,2-2-4,-2 2 2,0 0 0,2-3-11,-2 3 3,0 0-3,3-4-15,-3 4-1,0 0-6,0 0-6,0 0-1,0 0-4,0 0 8,-5 17-6,3-9-2,-1 1 3,2 1-5,-2 1-2,0 1-9,-1 0 8,1-2-2,-1 2-1,4-2 4,0-1-5,-3 1 0,0-2-1,3-1-2,0-2 5,-1 1-2,1-1 4,-3-1-2,3 4-5,0-6 4,-3 2 0,3-4-2,0 8 2,0-4 1,0-4-5,0 4 0,0-4 0,0 4 0,0-4 0,0 0 0,0 5 0,0-5 2,0 0-1,0 0 3,0 0-2,0 0-1,0 0 3,0 0-5,0 0 1,0 0 3,0 0 2,0 0-2,0 0 5,0 0-6,0 0-5,0 4 2,0-4 7,0 0-4,0 0-4,0 0 0,0 0 3,0 0 1,0 0 1,0 0-3,0 0 4,13-5-5,-6 1 3,1 3-2,2-2-1,0 3 2,0-1-4,4 3 6,-1-2-8,1 2 5,-1 4 2,2-2-2,-6 0 2,3 4 2,0 0-9,0 2 6,-2 2-3,1-2 0,-1 3-2,-4 1-3,0-1 6,-1 1 1,-1-3 0,-1 2-2,0-3 4,-3 0-2,0 2 3,0-3-1,-3 0-1,2 0 3,-5-1 4,-1 0-2,1-1 1,-1-2-3,-1 0 3,-2 0-1,0-1 6,0-3-6,-3 2 7,2-2-4,-4-1-4,4-1 0,-3-2-4,1 0 5,0-1 5,-1-3-11,0 1-11,1-4-45,-1 4-29,3-3-39,-2 1-40,3-4-38,3 3-32,1 1-28,0-4-215,0 4-517,3-5 229</inkml:trace>
  <inkml:trace contextRef="#ctx0" brushRef="#br0" timeOffset="38635.8209">21278 6096 96,'0'0'244,"0"-5"-10,0 5-14,0 0-15,0-4-16,4-1-19,1 4-19,3-4-16,6 3-11,6-5-14,5 2-4,1-2-11,0 2-10,4 1-11,-2 0-6,0 0-6,-1 2-7,-2-1-6,-1-1-1,-10 1-6,2 3-3,-1-2-2,-6 2-6,-2-3-3,-1 3 0,-1 0-5,1 0-1,-1-1-8,-5 1 0,0 0 0,6 0-5,-6 0-49,3 1-47,-3-1-35,1 5-43,-1 1-52,-3 0-148,-1-1-396,-1 2 175</inkml:trace>
  <inkml:trace contextRef="#ctx0" brushRef="#br0" timeOffset="39185.9652">20508 7499 28,'0'0'211,"-5"3"-11,3-2-20,2-1-18,0 0-15,0 0-14,0 0-16,0 0-3,12 7 44,1-6-5,2 1-11,9-1-17,3 2-13,4-2-17,8 0-4,-9 2-9,0-1-10,-3-4-5,-1 4-4,-2-2-7,-3 3-5,-5-6-8,-2 6-2,-6-3-1,-2-3-30,0 3-47,-1 0-23,-5 0-49,0 0-45,0 0-41,0 0-162,-17 4-386,2-3 171</inkml:trace>
  <inkml:trace contextRef="#ctx0" brushRef="#br0" timeOffset="39365.8084">20558 7667 146,'-4'2'171,"3"-1"-21,1-1-6,0 0 30,4 7 14,0-6-15,6 3-13,5 0-19,1-1-7,8-1-12,1 2-7,-1-3-9,2 3-16,-2-2-7,0 2-7,-2-4-9,0 0-5,-2 0-4,0 0-8,-4-4-14,-4 1-51,-2-1-65,4-1-69,-3 1-218,-1-1-399,-2 1 177</inkml:trace>
  <inkml:trace contextRef="#ctx0" brushRef="#br0" timeOffset="39967.2988">21551 7261 188,'0'-5'206,"3"-1"-6,-3 2-3,2-1-11,-1 2-9,-1 0-10,0-4-10,0 3-8,-1 1-15,1 3-12,-2-7-9,-1 3-12,-1 1-6,1-2-13,-1 2-8,-3-1-11,3 4-5,-5 0-4,-3 4-4,-1-1-7,-2 2-4,-6 5-6,2 0-3,-2 2-2,1 2-3,3 3-3,-2-1-1,3 2-2,-1 1-2,0 1-4,2 3 4,4-3-4,-1 5-3,1-3-5,1 3 2,3 0-1,4-1 1,-1 2-1,4-6 3,-3 6-5,3-6 2,3 6 1,-1-1-1,0-1-2,1-4 0,1-2 0,2-1-1,-2 3 3,3-5-6,0-1 3,-2 1-1,2-5 1,-2 0 0,4-3 2,-1 3 1,-1-4 2,4 2 1,-1-4 12,0 0 15,-1-3 3,2-1 10,2 0 3,-4-3 8,3 1 0,-4-2 1,6-4 4,-4 3 10,4-4-12,-5 1 0,-1-3-8,2 1-3,1-1-1,-4 0-11,0 1-4,0-5-4,0 5-1,-1-1-1,-3 1 0,2 2 3,-2 0-2,0-1-1,-3 2 0,1 1-7,-1-1 9,-1-1-12,-2 0 2,-1 4 3,-3-1-9,-1-1-2,-5 2-9,-8 1-1,0 2 0,-2 5 4,-1 1-6,0 1 13,3 1-6,-1 0-1,6-3 1,3 2-12,-2 1 2,5 1 1,0-3-8,3 1-30,0 1-53,4-2-41,-1 2-52,1 0-47,3-2-68,0 0-265,3 0-610,-3-1 270</inkml:trace>
  <inkml:trace contextRef="#ctx0" brushRef="#br0" timeOffset="43135.3823">14724 10981 109,'2'-16'186,"0"2"4,-2 3-14,0 4-9,3 0-10,-3 2-9,3 1-20,-3-1-8,0 2-16,0 3-12,0-5-9,0 1-15,0 4 0,0 0-9,0-4-2,0 4-14,0 0-1,0 0-3,-3 13-3,3-5-5,0 4-1,-3 5-3,1 2-5,0 5-3,-2 1 3,2 3-1,1 2-7,-2 0 2,-4 4-7,3 2 0,0-2 1,1-1-1,-3 3 1,2-3 0,-3 14 0,2-14-7,-1 14 4,3-17 3,0-2-3,1 5 2,-1-1 3,0-5-8,-1 1-1,1-2 5,1-1 0,0-5-3,0 1 3,-1 3 1,1-7-1,0-2-3,-1 2 3,-1-3 3,4-1 1,-1 0 1,-1-2 2,-1-1 4,2-2-7,1-1 1,-3-1-3,6-2 3,-6 1 4,2 1-9,2-4 3,-1-2 2,-3 4-2,3-4 35,-1 4 6,1-4 9,0 0 10,2 4-9,-2-4-8,0 0 1,0 0-15,0 0 4,0 0-9,0 0-4,0 0-1,-3-14-9,1 8-24,-1 1-27,1-1-23,2 2-20,-3-3-16,0-1-6,1 0-13,-5 2-3,3 0-1,0-3-5,-2 1 4,-1-1 3,0 2 19,0 1-1,0 0 20,1-3 6,-2 2-7,2 3 21,-1-3-2,0 0 13,2 2 6,-2-1 3,1-1 1,-1 2 10,1-2 6,2 2-1,0-3 28,0 4 11,-1-2 15,1 2 16,0 0 3,1-3 11,-1 2 9,1-1 12,2 2 5,-2 0 1,3 2 9,-3-2-3,3 0-12,0 4-7,-3-3-11,3 3-6,-1-4 0,1 4-15,0 0-7,0 0-4,0 0-6,0 0-3,0 0-4,0 0 1,7 14-2,-1-10-4,-1 6-4,4-2 0,-1 3-1,3 2-1,-1 1-3,-1 1 3,0-1-7,4-2 2,-1 2 2,0 1-9,2 5 3,-1-8 3,-5 1-4,2-1-1,2 1 0,-5-3-1,1-2-5,-2 0 7,-1-2 0,2 1 0,-4-2 2,1-1-2,-1 1-5,0-3 3,1 0 1,-2 1-5,1 0 3,-3-3 2,2 2 2,1 1-4,-3-3-16,0 0-31,0 0-42,10-7-40,-7 5-44,2-4-26,1-1-43,1 0-148,0-6-421,0 5 186</inkml:trace>
  <inkml:trace contextRef="#ctx0" brushRef="#br0" timeOffset="43370.5538">14872 11604 168,'3'-6'207,"-2"4"-12,-1-2-19,0 4-18,0-6-13,0 6-15,3-1-17,-3 1-9,0 0-14,0 0-7,-4 13-10,-2-3-4,-1 6-6,-3 3-9,-1 6-4,-2-4-3,2 2-4,-4 1-1,2-3-6,2 0-4,-1 1 5,1-8-10,4 2-4,-3 0-4,3-2 1,0-5-4,1 2 1,0-2-2,1 0-6,-2 0 4,4-2-1,-1 0-2,1-4-2,-1 3-12,1-1-51,3-2-45,-2-1-55,-1 0-177,3-2-360,0 0 160</inkml:trace>
  <inkml:trace contextRef="#ctx0" brushRef="#br0" timeOffset="44061.9163">16469 11003 50,'0'-11'251,"0"5"-1,0-1-10,0 0-18,-1 3-17,1-3-21,0 7-21,0-6-15,0 6-17,0-4-14,0 4-12,-3-1-11,3 1-8,-3 7-7,1 5-8,0 5-12,-1 0-5,-1 9-6,-1-1-2,0 2-6,0 2-5,0 0-5,2 3-5,-2-2 4,-1 3-7,2 1 0,1 1 3,-2 12-4,3-11-2,-1 0-2,-1-1-5,1 15 0,3-17 4,0 3-3,0-1-3,-4-2 0,4 2 1,-3-1-1,2-4 1,-2 0-3,0-1 1,2-2-8,-2-9 6,0 0 0,3 1 3,-2-5-4,0 3 0,-1-7-1,3 0-1,-3-3 8,3-1-9,-2 3 6,2-6 0,-2-1 2,2 4 3,0-3-4,0-3 0,-3 2-3,3-2 0,0 0-3,0 0-12,-7-7-45,3 3-49,1 1-41,-1-3-41,4-4-30,-3 2-12,0-2-145,-2 1-401,2-1 177</inkml:trace>
  <inkml:trace contextRef="#ctx0" brushRef="#br0" timeOffset="44375.74">16165 11661 55,'0'-2'245,"-3"0"-20,3 2-27,-2-4-15,2 4-21,0 0-19,0 0-11,0 0-14,0 0-17,8 8-8,-2 1-4,3 1-9,1 3-13,0 2-4,1-4-7,2 4-5,-1 5-9,4-1 0,1 0-5,-3-1-4,2-2-1,-3-4-3,2 0-5,-3-2 0,1-1-6,0 1 4,-2-2-3,-1-1 1,-3-3-7,2 3-5,-4-3 6,2 2-4,-1-3 2,-3 1-6,0-3 3,-1 0 1,1 0-2,-1 2-1,-2-3 1,5 2-1,-5-2 2,0 0-4,3 2 8,-3-2-8,0 0 4,4 3 3,-4-3-5,0 0 1,0 0-4,0 0-1,0 0-25,0 0-50,0-10-35,3 7-44,-3-5-34,3 1-158,0 1-370,1-4 164</inkml:trace>
  <inkml:trace contextRef="#ctx0" brushRef="#br0" timeOffset="44654.0836">16675 11576 25,'4'-7'192,"-1"0"-4,1 0 7,-1 3-11,-3-1-20,4 2-15,-4 2-16,0 1-20,0 0-4,0 0-10,0 0-11,-11 16-4,1-5-10,-4 12-13,-4 3 3,-2-2-9,-1 2 1,-6 8-3,6-9-5,0 3-6,1-5 2,-1 0-4,5 2-6,0-4-1,0 0 3,3-2-4,2-5-3,3-1-5,1-4 0,1-2-2,-1 0-3,6-2 1,-5-3-3,6 5 5,-3-5-7,2 0 0,-2 1-1,3-3-1,-3 4-1,3-4-6,0 0-4,0 0-54,0 0-65,0 0-67,0-11-199,0 4-415,0 3 184</inkml:trace>
  <inkml:trace contextRef="#ctx0" brushRef="#br0" timeOffset="47063.1206">21943 6216 94,'-6'0'135,"6"0"-4,-7 0-12,7 0-13,-7-1-7,7 1-3,0 0 5,-7 0-4,7 0-6,0 0-2,0 0-3,0 0-12,0 0-7,0 0 43,26 5-2,-11-4-11,9-2-7,1 2-8,4-2-10,0-2-7,2 3-5,-4 0-8,2-1-5,-2 1-2,-1 1-9,0-1 3,-6 3-8,-6-3-1,2 1-1,-7 0-38,1 1-63,-3-1-32,-2 0-32,-3 0-42,-2-1-136,0 0-339,-7 7 151</inkml:trace>
  <inkml:trace contextRef="#ctx0" brushRef="#br0" timeOffset="47248.9212">21968 6393 3,'-2'1'194,"2"-1"-18,0 0-21,0 0-7,12 2-16,2 1 20,2-2-10,5-2-14,1 1-11,2 1-12,0-1-8,-3 0-10,1 1-8,-2-1-9,-4 0-6,1 0-13,-3-1-68,3 0-69,-3-2-81,0 2-105,-4-1-295,0-3 131</inkml:trace>
  <inkml:trace contextRef="#ctx0" brushRef="#br0" timeOffset="47969.6429">22571 6355 55,'7'-5'180,"9"0"-18,-2-4-6,7-6-6,-3 1 3,3-3-3,-1-7-5,1 4 0,-3-1-3,-2-5-7,2-3-16,-2-1-4,-5-2-3,2 0-1,-5-1-2,1 6-5,-4 1-7,2-1-2,-5 10-8,-1 2-2,-1 4-9,2 0-4,-2 5-9,0-1-8,0 2-7,-2 2-10,2 3 0,-5-2-4,-4 8-3,-1 6-5,-1 4-6,-5 7 3,2 2-5,-1 4-3,1 0-1,2 5-4,1-1 0,4-3-1,4 1 0,-1 1-3,1-1-3,6-5-3,1 2 1,2-4 3,1 0-1,1-7-1,-2 0 1,4-3-4,0 1-32,3-5-36,-5-5-24,6 3-30,0-5-33,0-6-21,0-2-4,2 0-12,-3-4 5,1-1 6,1-8 9,-4 5 17,2-8 29,-2 4 16,-4 0 30,0 0 19,-1 0 36,2 3 15,-3 3 28,-2 1 21,1 2 8,-3 2 8,1-1-4,-2 3-6,-2 1-2,2 3-8,-3-2-5,3 2-8,0 0-2,-8 7 0,5-2 2,2-1-6,-1 1-5,-2 0-4,3 0 1,-1 0-6,2-1 0,0-1 9,-1 1-7,2 0 2,-1-4 8,4 1 10,-4-1 19,13 0 1,-4-4 18,0 1 13,4-4 4,-3 3 10,3-5 9,-1 2 4,-2-2 7,0 1 0,-3 0-2,0-2-6,0 2-7,-3-1-3,2 0 9,-2 4-4,-1 2-10,0-4-1,-2 4-12,-1-2-4,0 2-10,0 3-9,-4-2-3,4 2-5,-13 5-8,2 2-3,-3 3 0,1 2-3,-5 5-6,5-2 0,2-1 1,0-4-13,1 4-4,4-4-2,2 2-2,1-2 3,0 0 1,2 1-4,2 1 0,-1-6-2,3 3-2,0-1-23,4 1-65,0-3-56,6 1-74,1-3-75,0-4-194,2 0-531,6 0 236</inkml:trace>
  <inkml:trace contextRef="#ctx0" brushRef="#br0" timeOffset="48269.5087">23405 5925 19,'-3'-25'268,"0"7"-8,-1 1-13,2 4-17,1 1-14,-3 3-21,1 1-18,2 1-21,-2 2-17,0 2-16,-1-1-13,4 4-14,-13 9-9,0-1-8,-2 12-10,-2 1-8,-1 5-6,1 0-4,-4 9-3,1 8-6,6-11-2,-3 11-6,0 0-1,3 4-2,0 0-5,0 2-6,1 2 4,-2-1-7,5 0 0,0-6 1,3 2-2,0-11-1,0-1-4,0 0 3,1-3-1,2 3-10,-3-5 8,3 2 2,-2-3-3,2-1 6,1-9-9,-2-1 4,0 0 0,5-4-1,-3-3-4,-1-1-1,1-3 1,2-1 4,-2-3-30,3-2-75,0 0-52,-4-9-54,4-1-31,0-1-182,4-4-448,-1-11 199</inkml:trace>
  <inkml:trace contextRef="#ctx0" brushRef="#br0" timeOffset="48635.1529">23130 6338 143,'0'-4'214,"3"-2"-10,-4 2-24,2 0-21,1 1-13,-2 3-18,3-7-7,3 6-14,4-1-9,4 2-14,8-3-7,2-1-6,2 2-9,1-1-5,-2-1-4,-1-2-6,0-1-2,0 2 19,-3-2 17,-7 2 11,3-1 12,-3 0 5,0-2 0,1-1-1,-3-2-1,-1-1 4,1 1 1,-2-5 4,2-7-15,-4 1-3,0-1-6,0 0 13,-1 4-9,-4 2 14,1 3 5,-1-3 1,-3 7 7,0 0 0,4 1-16,-4 4-9,0 1-14,0-2-10,2 3-10,-2 3-14,0 0-5,0 0-7,-13 18 2,6-3-3,-6 9-3,2 1-5,-2 2 4,3 0-11,2 2-4,0 0 0,1-1-1,2-1 7,3 0-8,-1-2-8,4-6 13,1 3-9,0-5-7,1 1 1,1-1 3,2-1-3,-2 0-6,3-6-83,0-1-52,0-3-37,-1-1-45,3-2-42,0-1-45,4-4-39,-2-2-256,2-1-648,1-2 287</inkml:trace>
  <inkml:trace contextRef="#ctx0" brushRef="#br0" timeOffset="48851.6668">23639 6195 343,'0'0'340,"-2"-4"-29,2 4-21,0 0-28,5-5-28,-1 1-29,3-1 2,1 2-40,5-2-11,3-2-19,6-1-12,-1 1-18,0 0-7,-7 0-15,3 2-6,4 2-8,-6 0-5,-3 1-6,-1-2-6,-1 2-4,-3-1-7,3 3-10,-3-2 1,0 2-14,-4-4-72,3 4-47,-6 0-52,4 1-66,3-1-68,-7 0-178,0 0-501,0 0 222</inkml:trace>
  <inkml:trace contextRef="#ctx0" brushRef="#br0" timeOffset="49407.0375">24394 6123 150,'1'-7'242,"2"2"-8,-3-1-12,1 0-15,-2 1-18,1 2-21,0-2-17,-3 1-16,3 4-14,-8 0-11,-1 4-15,-5 2-10,0 1-4,-6 8-12,-1 1-8,0 1-1,4 0-8,-1 1-7,4 0-5,5-5-4,2 1-8,2 1-2,3 1-3,1-2-1,2 4-1,6-1-11,0-3-14,3-2-46,9 0-39,0-3-67,1-4-32,5-2-178,-1-3-397,0-4 175</inkml:trace>
  <inkml:trace contextRef="#ctx0" brushRef="#br0" timeOffset="49769.3004">24619 5931 65,'4'-31'191,"-1"7"4,0 7 2,0 6 11,-3 11-14,0-21-26,0 21-17,0 0-20,0 0-11,0 0-14,-6-3-10,6 3-11,-15 35-5,3-10-9,1 5-9,0 2-5,0 2-5,2 0 3,-5 9-14,7-11 0,-3-1-6,3-3-6,0 1 1,0-3-5,4-9 1,-1 1 3,1-2-8,3-6-6,-3 1 3,-1-4-1,4 1 2,-3-3 67,3-1 27,0 1 53,0-2 36,0-3 4,0 0-25,0 0-17,7-12-30,-4 6-7,7-8-8,0 0-13,0-1-10,5-5-20,2 3-3,0 0-4,-1 2-5,0 2-5,-1 3-13,-1 3-11,-2-3-1,-12 10-22,24-7 13,-24 7-4,0 0 0,27 7-2,-27-7-1,17 15 1,-11-6-6,-6-9-3,8 27-4,-4-11 0,-1 1-1,-3 0-4,0 0 5,-3 0-4,0 1-34,2-4-63,1-14-52,-4 25-47,4-25-51,-2 21-59,2-21-23,2 16-19,-2-16-201,0 0-592,11 11 261</inkml:trace>
  <inkml:trace contextRef="#ctx0" brushRef="#br0" timeOffset="49980.2023">24778 6360 366,'17'-19'14,"-7"4"21,1-4 24,-4 4 16,6-8 20,-6 7 37,4-6 12,-5 11 17,0-4 8,-6 15 11,10-17-10,-10 17-12,5-11-16,-5 11-21,0 0-14,0 0-11,0 0-9,0 0-11,0 0-5,0 0-7,0 0-4,0 0-7,-14 60-10,7-41-1,5 0-3,-2-1-5,0 1 0,1-2-12,-1-1 3,4-16 0,-3 26-1,-1-15-15,4-11-95,-3 18-61,3-18-65,0 0-203,0 0-449,0 0 199</inkml:trace>
  <inkml:trace contextRef="#ctx0" brushRef="#br0" timeOffset="50194.8327">24950 6026 254,'0'-16'252,"3"1"-17,-3 15-27,-2-17-24,2 17-18,0 0-21,2-19-22,-2 19-15,0 0-53,0 0-55,0 0-73,0 0-64,0 0-117,0 0-274,0 0 121</inkml:trace>
  <inkml:trace contextRef="#ctx0" brushRef="#br0" timeOffset="50413.4524">25060 6003 199,'0'0'313,"10"-25"-12,-10 25-24,0 0-26,4-10-27,-4 10-22,0 0-25,0 0-25,0 0-11,0 0-15,0 0-17,0 0-5,-10 47-11,3-21-7,0 0-9,0 1-9,-3 4-4,4-3-3,-3 0-9,0-1 1,-1 2-10,3-3-1,0 1-4,0-5-4,2-3-5,-1 0-63,3-2-75,-2-2-80,5-15-73,-2 21-192,2-21-491,0 19 216</inkml:trace>
  <inkml:trace contextRef="#ctx0" brushRef="#br0" timeOffset="50743.9491">25261 6358 228,'0'0'269,"10"-27"-17,-5 16-11,-5 11-15,5-23-18,-2 15-4,-3 8-26,3-23-19,-3 23-19,-3-17-10,3 17-14,-7-15-17,7 15-4,-20-8-15,20 8-12,-36 1-5,13 6 8,-1 1-24,2 4-5,0 0 4,3 2-11,-2 1-4,5 4-4,8-4-4,-2 1 1,3 1-8,1-3-3,2-2 3,4-12 0,-3 23-9,3-23 3,0 21 5,0-21-4,6 13 1,-6-13 6,15 12-11,-15-12 2,21 0 1,-21 0-1,0 0-2,38-15 3,-21 3-4,2-4 4,-4 1 0,2-5-2,-3-1 1,0-4 3,0 1-8,-1-4 2,-2 1 8,-1-2-5,1-4-1,-1 2 0,0 3 7,-4 4 4,-1-3 6,0 12 0,-3 5 1,-2 10 2,7-23-2,-4 13 3,-3 10-8,0 0-9,3-15-2,-3 15-3,0 0-1,0 0-2,0 0 3,0 0 1,-18 61-2,9-34-4,2 4 1,-3 15 0,3-13 5,2 3-4,-4 10 2,5-11-7,1 0 4,0-2 2,-1-2 5,3-2-10,-2 0 3,0-5-37,1-5-75,-2-1-54,2-4-53,2-14-48,-6 22-224,3-12-529,3-10 235</inkml:trace>
  <inkml:trace contextRef="#ctx0" brushRef="#br0" timeOffset="51431.4822">21792 7725 233,'-3'2'290,"3"-2"-29,-1 2-26,1-2-27,0 0-18,0 0-25,18 0-9,-4-1-21,8 2-6,-2-1-14,5 3-12,-3 0-12,2-3-6,-1 5-13,-1-3-6,1 2-8,-8-1-1,-1-3-43,-4 0-53,-1 3-42,-1-1-44,-4-2-33,1 2-27,-3 0-162,-2-2-373,0 0 165</inkml:trace>
  <inkml:trace contextRef="#ctx0" brushRef="#br0" timeOffset="51635.4235">21757 7891 115,'4'4'169,"5"0"-11,5 1 3,8-2-20,2 3-9,0-4-12,4-1-13,3-1-12,-4 1-5,4-2-10,-7 0-35,1-3-77,-1 0-74,-10 3-107,3-3-230,0 1 101</inkml:trace>
  <inkml:trace contextRef="#ctx0" brushRef="#br0" timeOffset="52341.3649">22433 7646 2252,'-6'-17'-30,"4"1"13,0 2 17,-2 5 10,1 1-12,2 1-3,-2 4 0,3 1-2,0 2 4,-6 9-2,2 8 4,1 7 4,-4 8-4,0 1-4,-1 2-3,-3 10 13,3-13-5,1 3 3,-4-2-1,3-3-3,0 0 1,2-3 16,-3-1 52,2-8-4,3-2-4,-2-1-8,2-5-5,1 2 0,2-8 3,-1 1 55,1 1 22,1-3 37,0 1 32,0-4 38,-3 4 13,3-4-32,0 0-22,0 0-25,3-21-10,0 6-16,1-4-12,3-7-16,3-1-8,-1-2-16,3-15-4,2 0-17,2-2-3,0 6-6,0-6-6,2-2-6,2 3 0,0 2-10,2 5-11,-6 11-1,-1 0-2,2 5-2,0 3-7,0 2-5,-6 5-3,2 4 2,1 2 5,-3 2 14,-1 2-5,0 4-7,0 2 3,-2 3-10,-2 2-16,1 4-57,-3 4-9,-4 2-25,-3-2-6,-4 1-17,-5 3-20,-2 5-29,-9 0-22,-1-6-20,-7 9-18,-3-5-4,8-9-3,2 1 18,1-1 23,2-5 19,4-3 16,7 1 21,0-3 8,1-1 8,4 3 7,1-5 16,1 6 10,2-3 3,2 5 17,3 1 7,4 4 7,-2 1 4,3 5 6,5 0 3,-3 1 5,2-2-6,1 1 15,-2 3-2,-3-9 16,5 5-10,-4-5 12,0-2-1,5-3 0,-6 2 0,2 0 7,-4-5 1,5 3 4,-4-6 3,2 0-5,-2-3 4,1 2-2,-1-6 1,1 1 3,-1-3 6,-1-1-3,6-4 2,-3-3 5,1-2 7,0-6 3,-1 0 4,3-4-2,-2 2 3,-2-3 15,0 3 18,1-2 2,-3 9 7,-1 2 6,-2 3 11,-2 1 7,3 0-13,-5 3-6,3 0-10,-3 6-7,0 1-6,0 0-7,0 0-5,-3 21 1,0-5-5,-1 1-6,0 2 1,-2 4-3,-1 1-6,7-4 2,-4 1-5,4-2-3,0 1 0,0-5 3,4 2-4,-1-6-3,1-1 4,2 2-5,-2-4 1,6 1-4,-3-4-7,4-1-46,-1-4-43,0 0-60,12-6-59,-9 0-209,7-4-452,-2-4 201</inkml:trace>
  <inkml:trace contextRef="#ctx0" brushRef="#br0" timeOffset="52569.6812">23040 7654 32,'0'-7'175,"0"0"-19,-3 2-18,1 3-11,2 2-13,-7 0-12,-2 3-6,-1 7-14,0 1-66,-1 2-77,-3 3-103,3 1-175,-5 0 77</inkml:trace>
  <inkml:trace contextRef="#ctx0" brushRef="#br0" timeOffset="52990.9418">23064 7749 230,'4'-9'233,"-4"2"-20,-4 1-23,4 2-23,-3 1-14,-1 1-22,-6 6-9,0-1-13,-2 5-9,-8 5-15,3-1-8,6-1-7,-3 6-9,4 0-6,0-2-7,4 2-6,1-5-1,2 2-9,0-2-1,3 0-4,3-2-5,-3 1 2,3-4-1,2-2-1,1 1-5,5-1 0,2-2 3,2-3 0,0 1-4,-1-5-3,-2 3 0,2-8 1,-1 4 6,0-5 4,-2 1 9,-4 0 25,3-4 6,0 1-4,-2-4 1,-1 2-3,0-3 16,-1 3-2,-2 0 1,0 6 3,-1-5 2,0 1 9,-2 5 1,2 0 2,-1 0-4,-1 3-10,-1-4 0,3 3-15,-3 2-15,0 3 2,1-5-10,-1 5-1,0 0-7,0 0-7,-4 13 1,0-1-9,-2 5 6,-2 9-5,-1 2-2,-3 5 3,-2 10 0,-2 6 9,-2-3-18,-2 2 6,5 0-7,-1 2-3,-2 4 2,1 0 8,-1 3-14,-1 19 9,8-26-9,-4 0 11,3 0-4,-2-4 1,7-11 5,-8 8-2,5-14-6,0 2-4,-1-5 7,-2-5 6,0 1-6,2-9 5,1-4-2,-4-1 13,1-3 2,-2-5 1,-1-5 10,-5-4-3,4-8 0,-3-4-7,5-4-9,1-7-3,3 0-4,-2-15 5,7 0-8,6-3-8,6-4-52,5 2-50,8 2-58,3-1-65,19-16-58,-10 23-79,21-16-203,-3 6-613,-8 17 271</inkml:trace>
  <inkml:trace contextRef="#ctx0" brushRef="#br0" timeOffset="53337.5103">23426 7484 208,'3'-6'203,"0"2"-21,-3 4-19,0 0-16,0 21-14,-3-3-10,0 12-13,-4 14-10,-1 2-9,-1 2-14,-1 0-7,-1 1-3,4-15-5,-3 11 0,3-12-11,0-5-5,2 3-5,-3-6 1,4-6-5,0-2-1,0-7-1,2-1 13,-2-2 31,2-2 53,2 0 46,-1-2 31,1-3-17,0 0-17,0 0-19,0-17-13,0 3 0,7-4-21,-1-8-21,4-5 1,-2 2-19,2 0 2,4 1-12,-4 3-15,4 3-2,0-2-7,-5 13-11,2-1-7,0 1 0,-2 5-10,-1 2 0,1 7-4,-1-2-3,3 5-1,-5 5-4,2 4 3,2 2-4,-6 6-4,2 0 8,-6 4-5,2-1 4,-4-2 0,-1 3-4,0-4-6,-1-5 2,1-1-80,1 0-55,-3-2-73,2-1-74,2-6-75,-2 0-229,3-3-631,2-1 280</inkml:trace>
  <inkml:trace contextRef="#ctx0" brushRef="#br0" timeOffset="53556.2184">23695 7665 155,'7'-25'302,"-4"6"-12,0 4-16,-2 5-31,-1 3-25,0 1-27,0 5-17,0 1-21,-4 13-13,1 6-13,0 7-16,-4 5-7,0 4-7,0 9-10,0 3-8,-1-12-10,2 1-8,-1-4-2,4 3-8,-2-5-7,2-2 1,0-1-8,2-10 0,2-3-7,-2-1-67,1-3-58,0 1-48,1-6-78,3 1-226,-2-5-485,2-1 214</inkml:trace>
  <inkml:trace contextRef="#ctx0" brushRef="#br0" timeOffset="53778.0517">23726 7845 101,'2'-5'297,"-1"1"-29,3-5-21,-1 3-32,4 3-19,4-2-20,-1 2-19,4-1-17,2 1-13,-2 2-13,2 1-13,-3 0-56,0 1-75,-2 0-69,2 2-63,-2-3-154,-1 3-342,0-1 151</inkml:trace>
  <inkml:trace contextRef="#ctx0" brushRef="#br0" timeOffset="54243.0884">24129 7729 97,'-4'-9'211,"0"1"-19,1 3-25,-3 1-18,-1 3-11,0 2-16,-4 3-13,1 7-7,-4-2-13,-3 5-10,-3 3-4,3 3-12,3-1-5,0 3-6,4-1-4,0 4-10,5-3-7,2-3-2,0-1-3,3 1-1,4-1 2,3-5-9,-1 2-1,5-1 3,-1-2 1,4-4-3,0-2-4,2-3-32,-1-3 0,2-3 9,3-4-10,-2-1 0,3-4-1,-4-4 2,3-2-4,-5-3 0,2-5 10,-1 0-1,-1-1 4,1-2-2,5-14 6,-11 11 12,5-12 16,-3 13 18,-3 4 11,-1 1 23,1 3 12,-6 6 9,1 4 3,-1 3-6,0 0-14,-2 4-9,2 2-12,-3 0-5,0 4-4,0 0-10,-7 11 4,3 3-9,-6 11 0,0-1-5,-1 6 1,0 3-8,-2-4-2,2 5-2,-4-4 2,3 2-1,1-4 1,1-2-7,0-2-1,3-7 2,1-4-2,2 0-1,1-5-7,0 2 5,2-4 0,-2 0 13,3-1 60,-3-2 45,2-1 33,1-2-11,0 0-15,0 0-17,7-15-11,0 4-18,3-3-1,4-3-13,2-3-8,-1 2-3,2 1-28,1 1 9,2 5-12,-7 5-1,2-4 2,-1 5-3,0 0-1,1 5-7,0 0-5,-7 5-8,5 2-4,-6 1 2,3 1 1,-3 4 5,-1 1-1,-1 2-5,-3 0-3,-2 0 3,0 1-18,-2-2 17,1 2-4,-6-3-9,4-2-68,-2 2-40,0-3-48,1 0-54,0-1-60,1-3-52,0-1-263,2 2-640,1-3 283</inkml:trace>
  <inkml:trace contextRef="#ctx0" brushRef="#br0" timeOffset="54486.2692">24603 7929 159,'0'0'184,"5"-11"-20,-5 12-15,0-1-15,0 0-19,-11 15-7,5-4-10,2-2-12,-2 2-4,-1 4-1,-1-2-19,5 0-2,0 1-12,-4 1-6,4-1 1,0-5 0,2 3-19,-2-3 5,3 0-14,0-1-46,3-2-47,-1-1-61,2-5-108,1 0-267,1 0 119</inkml:trace>
  <inkml:trace contextRef="#ctx0" brushRef="#br0" timeOffset="54714.8345">24704 7640 73,'0'0'102,"0"0"-30,0 0-61,0 0-54,-20 31-48,20-31 22</inkml:trace>
  <inkml:trace contextRef="#ctx0" brushRef="#br0" timeOffset="54941.2208">24822 7728 163,'7'-18'330,"-7"18"-17,0 0-16,4-17-40,-4 17-24,0 0-33,0 0-20,0 0-10,0 0-25,0 0-18,0 0-13,0 0-11,-11 64-7,8-37-14,-2 0-9,-4 1 0,2 1-11,-1 0-1,1-1-9,-2-2-5,-1 1-3,3-2-5,2-6-56,0-2-68,-2-2-64,3-2-54,4-13-70,-7 21-150,7-21-458,0 14 204</inkml:trace>
  <inkml:trace contextRef="#ctx0" brushRef="#br0" timeOffset="55247.2205">25063 7968 108,'4'-11'260,"-4"11"-15,7-21-22,-7 21-20,4-15-19,-4 15-25,0 0-13,0 0-16,-22-14-14,22 14-10,-34 4-14,34-4-7,-41 18-11,17-7-6,1 3-8,1 1-11,4 2-3,1-1 3,6-4-13,2-1-4,-1 3-1,3-4-5,7-10-2,-10 18-5,10-18 3,-1 16 1,1-16-5,0 0 3,0 0 5,11 18 1,-11-18 0,26 3 3,-26-3-5,29 0 2,-29 0 19,35-7 2,-18 0-4,2-2-1,0-5 5,-2 0-16,0-2 1,0-3-2,-3-2 3,-1-2 3,2 0-8,-3-4 1,0-2-1,-1 2 1,2 0 0,-6-1-7,3-1 1,-3 6 1,-4 2 16,1 4 5,-1 6 2,-3 11 3,4-18 3,-4 18-19,2-13-5,-2 13-7,0 0 0,0 0-2,0 0 2,0 0-7,0 0 2,-37 48-7,24-23 6,-1 6-5,2 2-4,0-1 5,4 0-3,1 3-1,1-1-4,2-3 2,0-3-7,2 1 10,2-4-3,2-3 0,-1-4-5,1 0 9,1-5-2,-3-13-6,5 21-1,-5-21 2,7 18-3,-7-18 6,9 13-6,-9-13 2,9 9-8,-9-9 4,0 0-30,16 6-31,-16-6-30,0 0-38,0 0-37,0 0-40,0 0-33,0 0-45,0 0-183,35-11-505,-35 11 225</inkml:trace>
  <inkml:trace contextRef="#ctx0" brushRef="#br0" timeOffset="57671.4576">20996 2925 9,'-6'-30'123,"-2"1"2,-3-2-8,-3 0-14,-3 1-6,-6-11-5,-2 2-8,1 1-1,-4 1 0,4-2-8,-7 3 5,0 0-2,-3-5-3,2 0-8,-2 4-4,-1-4 6,-2 2 3,-17-14-2,19 20-2,-7 3 3,4 1-6,-8 3-10,4 1-4,-22-4-2,19 13-6,-3 1-6,0 6-1,0-1-5,1 5-8,0 1 7,3 4-8,-3 4-6,1 2 2,4 3-2,3 2 0,1 3-1,2 2 1,1 1-8,0 5 4,1 4-2,2 5 1,-1-2-5,1 2 2,3 4 6,0-4-6,3 6-2,0 0-1,2 3 5,0-3-6,0 3 4,3 4-2,2-3 3,3-11-1,-4 10-6,6-8 2,0 10 1,-1 1 1,5-9-6,0-2 2,-3 15 4,6 2 0,-3-1 3,6-3-4,1 0 3,3-7-5,0 13 4,0-3-2,0 1 1,4-1 3,2-14-1,1 12 2,0 0-5,1-12 4,0-3-3,0 4 3,6 10-5,0 1 3,0 0 4,-2-13-5,5 10 6,-3-10-7,4 11 3,-2-13-1,3 10 0,5-2-7,-3 1 9,-2-12-6,7 10 1,-7-11 5,0 1-3,1-2 3,1-1-2,0-1 2,-1 1 1,0-3-4,2 2 0,-4-5 1,5 2-5,-3-4 3,1-1 2,0-3-2,0 1 7,-1 0-11,2 0 14,1 0-2,1-2 41,0-4 6,1-1-9,1 3-4,1-4 0,1 0-5,2 1-5,9-2-6,-1 0 0,-9-2-1,2-2-3,7 2-5,-11-2 3,1-1-7,0 2-1,-1-2 0,1 0 3,-4-2 33,3 0 22,-6-4 4,2 6-1,-1-3 32,1-3 13,-1 1-22,0-3-9,1 1 6,-1-5-6,-1 2 13,3-2-3,-3-4-5,3 0-7,-2-2 1,2-2 0,3 0 4,-5 0-11,3 2-7,-2-7-5,-1 4-7,-1-3-8,-2 2 20,0 0 2,-1-1 2,0-2 5,-2 0-6,-1-1 4,-1 4-13,0-3-4,-2-4-5,1-2-7,-1 1-4,8-15-9,-6 15-2,-2 0-7,0-2 4,6-11-10,-4 13-5,0-1-2,-2 2-3,-3 3 2,1-6 0,0 9-6,-3-3 10,0-2-6,-3 4 6,-1 7-6,0-9-1,1 3-9,-4 5-1,0-8 6,0 7-6,0-5 4,0 3 0,-1-6-3,-2 8-5,1-6 5,-6-1-5,8 9 1,-3-1-1,-1-8-2,-3 2-1,4 4 1,-2-6-4,-2 2 2,1 7-2,-1-6 10,-1 1-5,2 6-8,0-2 5,1 1-1,0 0-4,-2 0 6,3 2-3,-3 0-2,4 5 1,-5-5 2,2 4-6,3 1 6,-5 1-8,5-1 3,-1 0 0,-2 0 5,-1 2 2,0-2-2,-3-3-6,3 6 0,-2-2-32,1 1-13,0-1-27,2 4-20,-4-4-18,3 3-28,1 0-49,-2 0-26,1 0-32,-1 1-36,2 1-53,0 2-44,1 0-302,-1-1-747,2 1 331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58:31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12431 10946 97,'0'-6'197,"2"1"-21,-2 1-24,0 4-9,0-5-18,0 5-16,0 0-8,0 0-5,2 17-14,1-8-2,-1 6-14,-2-4-6,1 6-1,0 0-7,-1-5-4,0 5-4,0 0-7,0-6-2,3 1 3,-3 0 6,0-3 9,0-1 26,0-3 3,2-1 3,-2 2 4,1-4 16,0 2 15,-1-4 5,7 3 23,2-5-17,0-3 2,7 1-18,5-4-10,5-6-7,12-8-11,1-6-9,2 4-5,1-4-8,-2-3-5,2-2-6,-4 2-7,0 2-7,-3-2-4,-1 1 0,-3 1-3,-10 8-4,0 0 5,-2 3-14,0-1-3,-6 7-1,-2 1-10,2 0 4,-6 3 4,0-1-7,-3 5-10,1-2-8,0 1-39,-2 3-37,-2 0-29,-1 2-49,3-2-38,-3 2-29,0 0-13,0 0-42,-14 5-159,0 4-482,-9 3 213</inkml:trace>
  <inkml:trace contextRef="#ctx0" brushRef="#br0" timeOffset="484.4469">12414 10873 68,'0'-5'182,"2"2"-16,-2 0-19,0 3-18,0 0-16,0 0-9,0 0-12,0 0-9,-2 18-13,-1-7-1,1 0-10,-3 8-1,3-1-9,-3 0-1,0 9-7,1-4-2,-1-2-10,1-5 0,0 4-6,0-3 6,4-2-3,-5 1 3,4-1-1,1 1-4,0-4 11,0-2 26,0-1 3,0-3 1,1 1 4,1-2 9,-1 0 23,1-2 14,2-1 13,4 2-2,1-6 5,3-2-12,10-4-9,4-4-5,1 1-7,13-11-22,-1-3 3,3 0-6,22-15-5,-24 13-7,3 2 3,19-15-15,-21 18-8,1-2-3,-1 4 7,-3 1-15,-12 3-2,0-2 3,-4 4-1,-1 1-6,-2 1-12,-8 2 12,3-1 0,-3 1 1,0 1-7,-1-4 3,-2 6-2,-1 1-3,1 0-2,-5 1 0,1 3 0,1-4-16,-1 2 14,0-1 4,-1 2-10,-1-1-3,-2 4 1,5-3-8,-5 3-1,0 0-21,0 0-36,2-2-37,-2 2-41,0 0-50,0 0-19,-9 13-26,2-4-38,-6 0-207,0 1-518,-5 3 230</inkml:trace>
  <inkml:trace contextRef="#ctx0" brushRef="#br0" timeOffset="44291.5582">13673 12297 191,'3'-6'189,"-1"3"-12,1-4-11,-2 6-13,0-3-6,-1 4-8,0 0-12,2-4-14,-2 4-9,0 0-7,0 0-11,1-5-10,-1 5-3,0 0-2,-10 13-2,5-5-3,-4 4-3,-2 3 3,-2 7-2,-4 2-3,0 7 2,-8 6 3,1 1-4,0 5-5,-4 0-4,0 2 4,-2 1 2,5 0-5,-8 0-8,-4 23 7,11-22-1,1 5-2,-11 22-2,14-20-5,-14 20 1,12-23 1,0 0 4,-9 26-1,9-24-1,-12 18 5,12-21-3,-2-4 0,-9 24 5,8-22-3,1 2-8,-3-1 11,-8 20-6,8-20 0,2 0-7,-1 1 3,-15 19-1,3-3-3,8-20 11,4 2-1,-3-4 7,-12 22 1,15-24-3,-13 28 3,10-31-1,0 3-3,0 4-2,-11 18 6,13-19 12,-2 3-7,2-2 4,-8 21 1,9-18-3,3 2-10,-11 19-2,12-22-4,-3 1 15,2 2-8,-2 2-2,0-4-3,3-2-5,0 1-2,2-1-5,0-4-3,3-3-1,3-10-7,2-1-10,-1-4-2,-1-3 6,1-1-1,2-1-3,1-6-3,1-2 17,4-2 1,0 0-3,0-4 1,2 0-11,-1 2 0,1-5-12,2-1-19,-2 0-25,3 0-24,2-2-38,0 0-51,0 0-31,10-24-22,2-1-42,6-1-29,10-17-42,18-29-38,4 3-275,0-4-680,12 8 301</inkml:trace>
  <inkml:trace contextRef="#ctx0" brushRef="#br0" timeOffset="45708.9047">13669 12325 110,'2'-7'148,"-1"-1"5,0-2 4,0 3-12,3-2 9,-3 0 3,1 1-10,-1 1 5,0 4 0,1-4-5,-1 2-1,0 3-6,1-1-15,-1-1-4,-1 4-13,0-4-9,0 4-13,0-6-1,0 6-12,0 0-6,2-5-8,-2 5-4,0 0-9,0 0-4,0 0-2,0 0-5,4 12-7,-3-1 2,1 3-4,3 8-1,1 6 5,0 1-7,2 0 4,2 3 2,1 18 2,4-1 1,1 7-2,3-4 4,-4 1 4,6 0 1,0 1-1,-2-1-3,10 22-3,-1 3-2,-5-26 11,9 22-4,-13-23-3,10 26-3,-8-22 0,8 22-7,-7-25 1,6 23 0,-11-22-2,6-1-6,8 24 10,-10-23 4,11 23 3,-1 1 8,-10-25-1,12 19-3,-11-15-3,9 14-1,-10-22-3,1 6 1,-3-1-4,4-2 3,-1 3 5,-2-2-7,0 0 7,-1 7-14,3-6 4,-3 1 0,1 1-1,-2 1-3,-5-8-4,5 6-1,-1-4-8,0-1 4,-1 2-4,-1-3 2,-1 0 4,0-2-2,-5-14 0,2 1-10,3 13 8,-4-14-11,1 1 8,3 11 2,-4-11-5,0 0-8,1-2 31,-2-3 2,1 2-10,-2-1 5,3-2 5,-4-1 8,3 0-24,0 1 10,-1-5-14,-1 0-1,-2-4 4,2-1 3,-1 1-3,-1-2 2,2 0 3,-1-1-23,0-1-3,0 0-11,-2-3 18,4 6-2,-2-3 4,1-2 2,1 2 2,-2-1-5,0 3-3,0-2 1,3 1 10,0-1-17,0 0 12,-3 3-4,0-9 6,2 5 1,-4-4 0,2-1-6,-2 0 0,2-1-7,-2-1 10,-4 2 3,4-5-5,-2 3 1,1-2-3,-3 1 1,3 0 5,-1-1-14,-3-2 5,3 0 11,-3-2-5,4 6 3,-1-3-5,0-2-3,0 5 1,0-2-5,1-4 4,-3 5 6,-1-5-2,0 0-1,1 2-6,-1-2 13,0 0-7,0 0 9,0 0 3,0 0 2,0 0 4,3 3 2,-3-3 9,0 0-8,0 0 11,0 0-13,0 0 5,0 0 0,0 0-4,0 0-4,0 0-8,0 0 10,0 0-8,0 0 2,-18-3 12,8 1-10,-5-3-3,-5 1-7,-5 1 5,-2 0 2,-15 0-1,-2-5-3,-4 2-16,-3 0 17,-18-7-2,-1 3-3,-3-4 1,-5-1 6,2-1 1,-4 1-5,-4-4 3,5-3-7,-3 3 1,3-3 4,2-2 3,0 1 4,8 3-8,-2 2 1,3 3-3,20 6 1,-21 2-10,24 3 10,-4-2-1,1 6-1,-1-2 2,-1 10 2,-19-7 1,24 2-2,0 1-5,-3-1 5,0 2 1,-23 2 0,25-2 1,-3 0-8,-2-1 8,3-1 7,-19 2-3,18-5-2,5 1 6,-3-2-1,5-2 6,-4 3-14,2 0 14,3 2 3,-3-4 0,5 5-1,-2-8 4,2 5-2,-3 2 6,12-4 0,-9-1 2,9 3 1,-12-1 3,2 2-3,9-5-6,-8-1 3,-1 2 1,-2 1-2,-2-8 3,2 5 6,0 2-7,0 0 1,1-2 5,0 4-6,10-1-2,-8-2-4,0 4 0,-1-4 6,14 3-9,1 1 1,1-1 0,0-4-2,2 1-5,7 2 5,1 4-6,5-3 1,0 0-3,1 0 3,0 1-5,5 1-4,3-1-25,-8-1-38,6-1-58,0-1-81,-1-7-96,3 3-97,5-10-128,-1 2-312,4-11-896,3-4 397</inkml:trace>
  <inkml:trace contextRef="#ctx0" brushRef="#br0" timeOffset="47293.4416">1146 9300 273,'-8'-1'289,"-4"2"-12,5-2-7,3 1-17,4 0-18,-10 0-14,7 1-15,3-1-34,-4 2 6,4-2-18,0 0-10,17 5-10,-3-2-6,14 2-4,2-1-9,9 2-14,2 0-12,-11-1-8,12 2-4,0 0-11,-18-3-9,4 0 3,-1-2-14,-6 2-10,-5 0 0,-4-1-10,-2-1-4,-1 0-9,-4-1-27,1 0 5,-3 0-11,-3-1-11,4 0-11,-4 0-8,0 0-9,0 0-14,-17-5-5,7 3 2,-1-1 5,-3-1 5,-3 0 10,0 3 4,-4 1 2,-3 1 6,9 2 4,-5 2 1,4 2-1,2 0 9,2 8 5,-5 3 1,1 4 4,3 2 3,2 6 2,0 1 1,4 1 1,-3 0 1,-4 10 2,11-11 0,-1-5-1,1 8 0,0-6 1,1 1 2,-1-4 3,0-8-5,-7 7 1,7-7-10,0-5-16,-2-1-27,-2 2-15,-6-1-26,5-4-24,-2-6-8,-6 2 22,2 1-8,-10 1 16,10-6 8,-3-1 18,0-2 10,3 2 20,2-2 25,-3 1 11,3-1 26,3 3 15,2-2 5,0 0 7,3 3 4,4-1-8,-10 1-6,10-1 0,0 5 0,0-5-8,13 11 8,-5-5-2,12 3-2,5-1 0,-1-1-5,3 0-2,2 0-1,1-7-3,-3 1 1,-2-2-5,4-3-10,0-1-5,-5-5 1,3-2-9,-9-1 1,3-5 2,-2 1 7,-5 0 21,1 0 14,-5 2 27,-3 4 18,0 3 12,-6 0 20,4 4-5,-1 1-10,0-3-15,-4 3-10,0 3-10,0 0-8,0 0-6,0 0-3,0 21-10,-3-8 2,-2 6-5,-3 4-4,-7 5-4,8-1-4,0 1 2,-1-11-7,1 0 3,-2-2 1,6-1-9,-1-7 8,1 2-12,0-3 4,2 0 16,-2-2 21,3 0 27,-5-3 23,5-1 0,0 0-22,0 0-9,1-16-7,0 5 1,5-6-14,1 7-9,2-7-23,0 4 17,1 0-3,0 1-3,1 1 3,-1 5 0,-1 1-12,3 2-7,-2 1-6,0 2 7,-6 3 0,6 1-9,-3 4-2,0-1 5,0 1-5,-5 4-1,3 2-5,-2-5-22,3 8-54,-5 0-37,-1-5-53,2 5-55,-2-5-63,-2-2-47,4 0-260,-1 2-646,0-7 286</inkml:trace>
  <inkml:trace contextRef="#ctx0" brushRef="#br0" timeOffset="47581.132">1674 9919 2794,'7'-17'201,"-2"1"-110,-3 4-28,1 2 12,-3 2-29,2-1-9,-1 6-20,-1-3 1,0 6-1,0 0 2,0 0-7,-8 18-1,2-3 1,-1 9 6,-3 3-6,2 0 5,0 1 0,4-1-10,0 1 3,1-7-1,0-2-1,3-2 4,0-2-5,0-4 2,3 0 4,-1-2-2,-1-2 2,2-2 10,1-2 21,0-3-11,1 0 32,3-6 3,-1 0-4,0-3-1,3-5-2,1-12-1,-5 11-15,4-12-2,-3 3 2,-7 2-3,3 4 0,-1-2-9,-4 3 4,0 0-19,1 2-10,-4 4-8,-2-2-15,2 1-13,-2 2-40,-2 3-29,-2 3-30,4-3-29,-3 4-40,6 0-51,-2 2-37,-1 1-242,7 0-569,-4 1 252</inkml:trace>
  <inkml:trace contextRef="#ctx0" brushRef="#br0" timeOffset="47862.6446">1839 9915 184,'4'0'280,"-1"1"-18,1 0-34,1 1-25,-1-2-15,-1 3-10,-5 4-13,7 0-9,0 5-10,-4-1-11,2 5 0,-1 3-14,-4 1-8,1-1-13,-2 8 5,-2-3-22,-3 0 1,4-11-16,-2-2-7,1 1 8,0-6-6,3-1 7,-2 1 25,2-3 25,2 1 34,0-1 2,0-3-10,0 0-12,0 0-22,0-16-7,3 5-10,7-6-14,3-7-2,2 0-14,1 1-9,0 0 1,4 1-10,-6 4-7,6 2 6,0 1-18,-5 7-12,-2 2-28,2 1-32,-2-2-47,0 3-30,-3 3-42,2 1-51,-2 0-51,0 5-21,0 3-14,11 4-13,-7 4-191,3 4-545,1-1 241</inkml:trace>
  <inkml:trace contextRef="#ctx0" brushRef="#br0" timeOffset="48255.8863">2415 9958 253,'-13'-19'275,"0"11"-17,-2-1-25,1 3-21,-3 5-17,-4 2-20,-3 12-13,0-3-14,3 5-14,-3 1-16,6 7-8,0-2-7,2-2-7,1 3-15,3-1-2,1-1-11,4-5-8,0 1-9,7-3 1,-3 3 0,2-4-4,2 1-3,2-1-2,1-3-3,6 4-3,-3-4-1,6-4-2,-2-2-11,3-4 5,2-3-5,6-7 4,-1-3-1,2-6-5,6-8-8,-2-13 1,1 2-1,-4 0 0,-7 11-1,4-19 0,-1 2 11,-9 13 8,1 1 11,3 6 14,-5-2 23,-2 10-3,-8 5 4,6 1 9,-2 0-7,-1 2-16,1 4-9,-4 1-11,0 4-1,0 0-11,0 16-6,-4 1 6,1 8-3,-5 4-2,-2 4-6,-3 15-13,1-3 17,5 3-8,2-16 1,-2 0 3,-4-2-8,8 1-3,-1-4-12,1 3-35,0-5-60,3-8-55,-2 0-50,2 0-47,-2-6-49,6-2-33,-1 0-196,1-6-569,2-3 252</inkml:trace>
  <inkml:trace contextRef="#ctx0" brushRef="#br0" timeOffset="48765.611">2605 10079 236,'0'-2'220,"0"2"-12,0 0-5,0 0-18,0 0-10,0 0-6,-8 10-13,5-4-11,3-3-12,0 4-7,-3-2-19,3 2 1,3 1-10,-3-1-7,6-2-3,-5-2-8,8 1-4,-1-2-5,3-2-5,-2 0 6,5-5-3,-2-2-1,1-3 7,1 0 5,-3-2-8,5-5-5,-5 8 7,-1-1 11,-6 2 8,2-1-13,-2 1-1,-2 0-15,-2 3-3,0-2 2,0 2-16,-2 2-4,-4 2-6,-2 2-10,-6 7-4,1-1 0,-5 6-1,-3 0-3,5 2-4,3-1 0,-2 5-2,2 2-4,2-5 6,4 1-13,0 1 0,4 0-11,2-2 3,1 0 2,1-2-4,2-2-5,3-2 14,-2 0-4,9-1-2,-2-3 4,3 1-3,2-7 8,-1 0-12,1-3 7,-1-2-6,4-6 7,-7 0 4,9-5-3,-3-4 2,-1-2-14,-1-2 19,-5 1-3,-2 7 16,-2 2 4,-3 1 0,0 2 5,0-1-1,-1 6 7,0-1-10,-3 2-13,1 1 8,-2 1-3,1 3-12,0 0 6,-10 14-4,3-5-1,1 10-6,1 4 2,-1 2 9,3 3-8,2 1 2,0 0-3,-2-1-4,4 1 8,2-3 1,-2-6-10,2-2-1,-3-5 4,3-2 5,1 2 1,-2-4 3,3-2-7,-3-3-7,0 1 2,4 1-3,-3-5 1,4-1-26,4-5-30,3-2-25,3-6-32,0-3-31,8-6-42,5-9-31,1 1-23,0 1-41,-10 10-223,0-3-551,5 2 244</inkml:trace>
  <inkml:trace contextRef="#ctx0" brushRef="#br0" timeOffset="49142.5802">3225 10127 254,'0'0'321,"-6"2"-12,6-2-18,0 0-28,0 0-17,0 0-19,-1 4-7,1-4 8,10 6 23,0-1 1,1 3-14,10 4-22,3-4-13,-1 1-23,3-5-19,-2 4-17,0-3-21,-2-1-4,-6 0-15,1-3-11,-4 2-20,2-2-31,-5 2-42,-1-1-42,-2-2-33,-2 0-25,1 1-36,-2 1-37,-4-2-40,0 0-22,0 0-22,0 0-27,0 0 3,-10 7-180,2-4-498,-6 3 220</inkml:trace>
  <inkml:trace contextRef="#ctx0" brushRef="#br0" timeOffset="49260.0675">3378 10285 939,'-23'9'-15,"3"2"30,5-2 28,0-1 16,4 0 22,3-4 16,2 1 13,-1-1 11,3-2 0,2 2 8,2-1 16,0-3 4,9 8 6,5-2-13,1 0-10,8-4-12,-1 2-20,5-3-5,0 1-11,-3-5-19,1 1-49,-9 0-56,6 0-88,-1-3-97,-4 3-194,-2-2-453,8 0 200</inkml:trace>
  <inkml:trace contextRef="#ctx0" brushRef="#br0" timeOffset="50427.5208">4335 9994 211,'3'-6'210,"-2"1"-6,2 2-5,-3 0-9,1 1-11,-1 2-11,0 0-20,1-7-10,-1 7-16,0-3-10,0 3-11,2-3-22,-2 3 3,0 0-8,0 0-8,0 0-8,0 0 2,0 0-16,0 0 0,0 0-7,-4 15-1,1-12-4,0 2-2,1-2 0,-1 2-5,1-4 0,2 4-4,-4-3-7,4-2 4,-2 3 2,2-3-6,0 0 6,0 0 6,-1 6 9,1-6 17,0 0 17,0 0 9,0 0 10,0 0 13,0 0-5,0 0 0,0 0-10,0 0-11,3-18-2,1 6-10,-2-3-8,1-4-2,2 4-8,-3-4 11,0 2-8,1 0 0,0 4 0,-3 4 7,1-3 0,-1 5 1,3 2-5,-3 0-1,0-1-6,-1 3-10,2 0-7,-1 3-9,0 0-4,0 0 2,-7 12-1,4 5-1,-4 5-5,0 10 9,-3 1-3,1-1-4,-7 15 0,3-2-4,2-11 2,1-2 3,0 2-1,1-1-3,0-2 0,-2-1 2,0-6-5,2 3-2,-1-4 22,3-3-18,0-6-1,0 1-1,4-4 5,-1-3-1,0 2-2,1-6-3,-1 3-7,2-2 6,2 0 5,-1 0-3,-1-2 4,0-3 1,2 0 2,-2 5 3,2-5-8,0 4 17,-2-1 4,2-3-1,0 0 10,0 0-8,0 0 2,0 0 3,0 0-7,0 0 3,0 0-3,0 0-3,8 0-5,-8 0-3,0 0 0,0 0-6,0 0 8,11-2-9,-6 4 12,0 0-13,5 0 2,1-2-2,3 1-3,2 2-1,-1-2 0,1 0-3,5 2 2,-6-1-1,0 2 3,0-1-3,-1-1 2,-3-2 5,-1 1-7,0 3-2,-6-3 5,6-1-4,-10 1 7,6 0-2,-6-1-5,6 2-2,-6-2 5,7 0-4,-7 0 6,0 0-5,5-2 0,-5 2 4,3 4-1,-3-4 4,0 0-7,0 0-1,0 0 1,0 0 2,0 0-2,6 0 0,-6 0 2,0 0-3,0 0-1,0 0 8,0 0-10,0 0 0,0 0 1,0 0-7,0 0 2,0 0-13,0 0-30,0 0-24,0 0-33,0 0-30,0 0-32,0 0-23,0 0-29,0 0-29,0 0-16,4-5-35,0 4-8,2 1-236,-1-1-589,4-2 260</inkml:trace>
  <inkml:trace contextRef="#ctx0" brushRef="#br0" timeOffset="51078.9735">4738 10064 43,'1'-9'247,"2"-2"-6,1 0-7,-1 6-13,-2-2-18,2 3-15,-1 1-10,-1-2-7,1-2 0,-1 2-7,0 2-12,1 1-12,-2 2-7,1-5-16,-1 5-9,0-4-12,0 4-14,0 0-7,0 0-10,0 0-5,-4 14-2,-2 0-19,-1 6 6,0 6-5,-1 0-9,-1 3 6,-1-1-9,2 4-4,-2-2 1,0 1 1,0-2-3,3-1-7,0-4 0,1 2 0,-2-2-6,1-6-2,3-1 6,-2-3-3,3-4-5,-1 2 2,1-1-7,2-5-14,-3 1-20,1-2-7,2-2-11,-2 1-19,0-2-17,3-2-17,0 0 6,-7-9 3,7 0-11,-3-2 15,3-3 0,0-5 3,3-7 7,1-2 13,0-3 8,1-1 4,0 3 7,2-4 17,-4 3 20,4 4 13,-3 6 20,2-3 9,-4 5 23,0 2 11,1-1 10,1 4 10,-3 4 6,1-1 13,1 4-1,-2-5 9,-1 6-4,2 1-3,-2-3-3,0 4-5,1-1-12,-1 4 6,3-10-12,-3 7-9,1 0-2,-1 3-20,0 0 6,0 0-8,0 0 0,0 0-5,10 7-20,-4 3 20,5 5-6,2 7 0,7 7-6,6 11-1,-3-3-3,2 4 1,-1 3-7,3-4-1,-2 2-1,-1-3 1,0 1 2,-6-13-11,-1-3 7,0-1-1,-7 0 0,1-9-3,-2-1-5,-4-3 3,-2-5 2,0 1-1,1-2 11,-1-2 22,0 4 33,-2-2 16,1-2 15,-2-2-2,4 4 1,-4-4-12,0 3-2,0-3-11,0 0-10,3 1-8,-3-1-5,0 0-7,0 0-9,0 0-6,0 0-19,0 0-50,0 0-28,-3-11-51,3 6-35,-3-1-37,2 0-29,1-2-28,-3 0-28,0-1-8,0-4-35,3 3-12,-2-2-244,2-5-614,0 1 271</inkml:trace>
  <inkml:trace contextRef="#ctx0" brushRef="#br0" timeOffset="51809.1752">5056 10231 33,'7'-31'120,"2"0"-2,-1 2-1,-4 0 3,5 1 11,-2 0-2,-2-1 24,1 3 10,-2 9-1,-1 1 8,0 3-2,-2 5-4,0 3-15,1 0-12,0-2-15,-1 0-14,-1 4-7,0 0-14,0 3-9,1-5-12,-1 5-2,0 0-7,0 0-3,-4 18-7,0 2-6,0 8-1,-2 4-5,-1-1-3,-4 15-2,5-11-1,-4 11-2,2-11-7,-1 13-1,2-17-3,-4 16-1,5-18 0,-1-1 1,2 0 1,-1-2-2,0-1-2,1-5-1,2-4-1,-2-1-2,2-4 3,1-2 1,-1-1-1,3 0-2,-2-1 0,2-2 10,0 0 13,-2-3 12,2-2-4,0 10 3,-1-8-6,-1 1 7,2-3-10,0 3 5,-1 1-3,1-4-8,0 0 8,0 0 5,0 0-9,0 0 1,0 0-9,0 0 1,0 0 2,0 0-4,0 0-5,0 0 0,0 0 1,0 0 2,1 5-8,-1-5 4,0 0 2,0 0-5,0 0 0,0 0 2,0 0 7,0 0-12,0 0-3,0 0 1,0 0 4,0 0-7,0 0-2,0 0 4,0 0-4,0 0-7,0 0 4,0 0 6,0 0-4,0 0-1,0 0 4,0 0-3,0 0-1,0 0 2,0 0 0,0 0-4,0 0 0,0 0 0,0 0-4,0 0 7,0 0-5,0 0 5,0 0-8,0 0 6,0 0-2,0 0 4,0 0-6,0 0 2,0 0 0,0 0 2,0 0-2,0 0 3,0 0-6,0 0-7,0 0 15,0 0-7,0 0 5,0 0-4,0 0 1,0 0-8,0 0 17,0 0-13,0 0-1,0 0 4,0 0-1,0 0 3,0 0 0,0 0-1,0 0 4,0 0-2,0 0-4,0 0-2,0 0 1,0 0 4,0 0-2,0 0 9,0 0-7,0 0-6,0 0 10,0 0-8,0 0-8,0 0 12,0 0-7,0 0 10,0 0-3,0 0-1,0 0 0,0 0 5,0 0-2,0 0 1,0 0-7,0 0 9,0 0-5,0 0-3,0 0-1,0 0 0,0 0 4,0 0-5,0 0 10,0 0-3,0 0-8,0 0 3,0 0-2,0 0 4,0 0-4,0 0-5,0 0-15,0 0-12,0 0-18,0 0-19,0 0-17,0 0-13,0 0-41,0 0-31,0 0-31,0 0-28,0 0-33,0 0-205,0 0-510,0 0 226</inkml:trace>
  <inkml:trace contextRef="#ctx0" brushRef="#br0" timeOffset="52780.5525">5528 10216 26,'4'-11'273,"-1"0"-9,0 2-7,0 5-6,-2-5-5,1 4-18,-2 2-12,4-1-16,-3-1-20,-1 5-20,-1-6-12,1 6-19,1-5-8,-1 5-17,0 0-11,0 0-5,-1 28-9,-4-3-3,0 4-9,-1 6-2,-5 0-2,1 9-4,0 1 5,2-12 12,-1-1 12,1 2 0,-2 0 4,0-1 9,2-4-12,1 3-2,-1-5-2,0-2-3,1-6-8,3-1-3,-2-2 3,2-4-6,1-3-9,0 0 4,3-4 0,-4 3-3,3-4 2,-1 1 13,1-1 11,1-4 10,-1 6 16,1-6 6,0 0 6,-2 2 1,2-2-20,0 0-3,4-14-18,3-3-16,-1-6 0,1-3-4,2-6-11,2 2-6,6-13-5,-3-2-4,-3 13-7,0-13-4,2 1-1,-3 14 1,-2-3-6,1 0-2,-1 6 0,-1 0-7,-3 8-1,7-5-2,-6 6 2,2 1-5,1-7-1,1 10 0,4-6-5,-5 6 4,3-1 2,5-5 0,-5 8-8,7-4 4,0 5-3,4 0-4,-1 1 3,0 6-5,3 4 3,-4-3-2,-2 6-1,-2 4-10,-4-2 2,-2 7 1,0 2-5,-3 0-1,-4 4-3,-3 7 7,-5-7-1,-4 10 6,-4-1-3,-4 0 8,-2-2-7,-8 7 1,3-11-4,-2-2 5,-8 6 0,6-11-1,3-2 5,-3 0 5,1-2-7,2-5 2,2 2 0,2-2 5,0-1-12,8-3 9,-1-1 4,4 2-8,3 0 12,-1-1-3,4-1 2,-1 0-4,5 0 8,-6 2-7,6-2-1,-5 0-4,5 0-3,0 0 5,-4 4-4,4-4 3,0 0-10,7 6 11,-3-1 2,4 2-2,0 0 5,4 3-2,1 2 1,5 5-2,2 0 3,4-1-5,0 3 4,1-1 1,6 7 0,0 4 6,0-2-9,-5-6 6,-4-1-4,-1-2 3,0 2-3,2-1-1,-2-1 0,-3-2 0,-1-2-2,-4-2 9,-3-2-7,0-3 1,-3-2 5,0 0-4,-3 0-2,2-3 5,-5 1 2,2-3 1,1 4 2,-4-4 1,4 1-1,-2 1-5,-2-2 12,0 0-4,5 2 3,-5-2-3,0 0-2,0 0-2,3 3 1,-3-3 4,0 0-3,4 2-4,-4-2-1,0 0-6,0 0 7,0 0 1,0 0-2,0 0 2,0 0 0,0 0-4,0 0-3,0 0 4,0 0-2,0 3-6,0-3 4,0 0 3,0 0-9,0 0 6,0 0 1,0 0-2,0 0-10,0 0-22,0 0-33,0 0-49,0 0-43,0 0-45,0 0-36,0 0-63,0 0-59,0 0-66,0 0-306,-10-6-793,10 6 351</inkml:trace>
  <inkml:trace contextRef="#ctx0" brushRef="#br0" timeOffset="57011.4528">777 12579 76,'-6'-1'246,"-3"-2"3,4-1-15,1 3-3,1-2-17,3 3-10,-10-1-9,8 0-14,2 1-10,0 0-16,-2-3-11,2 3-6,0 0-23,0 0-16,0 0 1,14 7-14,6 3-11,-3-8-2,1 6-7,6-1 3,1 2-7,4-4-2,0 6-12,9-1 10,-12-2-7,-2 0-3,2-1 1,-5-1-15,1 2 8,-8-3-1,1-1-11,-5-1 5,3-1 22,-5 0-8,-4-2 12,2 1 4,-2 0 10,-4-1 16,7 2-15,-5 0 5,-2-2-1,4 3-10,-4-3-6,0 0-6,0 0-3,0 0-4,0 0-6,0 0-3,0 0-11,4 0 3,-4 0-1,0 0-13,0 0-11,0 0-37,0 0-39,0 0-45,0 0-45,0 0-48,0 0-54,0 0-54,0 0-302,7-3-665,-4 2 295</inkml:trace>
  <inkml:trace contextRef="#ctx0" brushRef="#br0" timeOffset="58353.0855">1567 12251 28,'3'-26'149,"-3"-1"1,4 9 8,3 1 5,-4 0-3,1 0 6,-4 0-5,6 6-1,-2 2-3,-2-3-10,2 4-1,-3-1-8,2 2-1,1-1-10,-1 4 2,0-1-10,-3 1-11,0 1-6,3 0-10,-3 3-9,0-4-11,0 4-5,1-4-7,-1 4-6,0 0 4,0 0-18,0 0-4,0-4 4,0 4-18,0 0 3,0 0-3,3 15-7,-6-8 3,3 7-3,3 2-3,-3 3-1,-3 7 3,3 1 7,-4 4-11,1 3 0,0 0-6,-1 1 5,-9 10 5,10-14-3,-1 1-5,0 2 2,1 0 8,-4-1-1,4-4 0,-1-2 4,-3-1 7,4-1-4,1-8 5,0 0 4,1-5 1,-4-1 1,5-1 7,-1-3-3,1-1 1,0 0 6,0 1 2,0-3 12,-1 0 5,-1-2 6,2-2 7,0 4 2,0-4 3,-1 4 1,1-4 0,0 0-2,0 0-4,0 0-2,0 0 2,0 5 1,0-5-6,0 0-1,0 0 10,0 0-12,0 0-4,0 0-2,0 0-8,0 0-5,5-13-4,-3 8-7,-1-2-4,2-2-6,-3 0 2,4-1-1,-1-3-7,2 2-9,-3-1 6,1 2-4,1-2 2,-1-3-4,4 4-2,-3 2-2,2-4-1,-2 3 0,-2-1-5,2 2 8,0 0-7,0 1-2,2 0-2,-2 0 0,3 0 0,-1 1-5,-1-3 5,1 3 0,0 0-4,-1 2 0,2-3 0,3 5 4,-1-3-12,2-3 14,-1 8-4,-1-2-5,2 2 5,-3-2 8,3 0-10,-1 6 2,0-2-15,0-1 16,-2 3-3,-1 1-3,2 0 4,-1 3-2,-1-2-1,-1 2-2,1 1-5,-3 1 5,-1 3 4,1-2 2,0 2-3,-1 0 7,1-2-5,-4 7-3,2-7 0,-1 0 0,-1 3-8,2-4 10,-1 0-1,-1 0 4,-3 1-3,3 0 5,-1-1-7,-1-4 8,0 4-9,-1-1 10,1 1-4,1-2-1,-3 1 2,0 1 3,1-1-2,-3-2-6,2 1 8,0 0-1,-3-2-11,1 2 11,-1-3-2,-3 1-7,3 3 4,-3-4 7,-4 1-4,0 1 2,1-1-9,-2 4 6,1-5-1,0 0 3,1-2 0,-2 5-1,0-6-2,4 7 0,0-5 3,4-1 0,-6-2 12,7 0-12,0 0 0,1 2-12,0-2 16,-1 2-3,6-2 4,-6-1-3,6 1-1,-4 1 2,4-1 0,-5 1 5,5-1-5,0 0 1,0 0 1,0 0-1,0 0 6,-3 2-6,3-2 0,0 0-5,0 0 4,0 0-9,0 0 5,0 0 3,0 0-4,-5 1 2,5-1 7,0 0-5,0 0-1,0 0 12,0 0-10,0 0 0,0 0-2,0 0 1,0 0 5,0 0-6,0 0 1,0 0-2,0 0 1,0 0-2,0 0 4,0 0-7,0 0 0,0 0 0,0 0 3,0 0-3,0 0 2,0 0 2,0 0-7,0 0 6,0 0-4,0 0 4,-4 3 4,4-3-4,0 0 0,0 0 7,0 0-6,0 0-1,0 0 1,0 0-1,0 0-9,0 0 5,0 0-3,0 0-18,0 0-39,0 0-67,0 0-52,0 0-53,0 0-44,0 0-46,6 6-42,-3-3-308,0 1-730,-1-2 323</inkml:trace>
  <inkml:trace contextRef="#ctx0" brushRef="#br0" timeOffset="60513.0565">2402 12485 44,'0'0'88,"0"0"-10,0 0 7,0 0-28,0 0 4,0 0-8,0 0 4,0 11-16,0-11-2,0 0 4,0 0-20,0 0 17,0 0 4,0 0-12,0 0 7,0 0-5,0 0 7,0 5 8,0-5-12,0 0 11,0 0 15,0 0-8,0 0 0,0 0-3,0 0 19,0 0-10,-4 3-1,4-3 5,0 0-8,0 0 5,0 0-5,0 0-7,0 0-2,0 0 7,0 0-8,0 0 0,0 0 2,0 0-3,0 0 11,0 0-2,0 0-1,0 0 2,0 0 4,0 0 3,0 0-3,0 0 3,0 0 8,0 0-10,0 0 3,0 0 1,0 0-8,0 0 3,0 0-5,0 0-5,0 0-6,0 0-4,0 0 13,0 0-14,0 0 5,0 0-17,0 0 5,0 0-1,0 0-3,0 0-2,0 0-7,0 0 18,0 0-6,0 0 2,0 0 4,0 0-3,0 0 1,0 0-2,0 0-1,0 0-3,0 0 6,0 0-9,0 0-7,0 0-9,0 0 13,0 0-10,0 0 5,0 0-5,0 0 7,0 0-11,0 0 4,0 0-9,0 0 3,0 0 3,0 0-7,0 0 2,0 0-7,0 0 5,0 0-2,0 0-3,0 0 4,0 0 15,0 0-19,0 0-3,0 0 3,0 0-5,0 0-11,0 0 19,0 0-3,0 0 0,0 0 0,0 0 12,0 0-12,0 0 0,0 0 3,0 0-2,0 0-1,0 0 0,0 0-1,0 0 9,0 0-9,0 0 0,0 0 2,0 0 0,0 0-3,0 0 5,0 0-4,0 0 0,0 0 9,0 0-1,0 0 1,0 0-2,0 0-7,0 0 9,0 0 2,0 0 0,0 0-1,0 0 4,0 0-2,0 0 2,3-12-3,-3 12-3,1-7-2,2 1 8,-3 2 5,0-3-15,0 1 0,-3-1 4,3-2-1,3 2 3,-3-1 10,0 3-19,0 0 2,0-1 7,-3 2-5,-1-6 1,3 3-8,1 5 9,-3-5 5,1 2-11,1 0 2,1 5-3,-4-10 2,1 8 1,0-3-8,1 5 3,-3-7 1,2 4-3,-1 2 0,0-2 2,1 2-4,-1 0 0,4 1 1,-13 0-6,6 0 8,2 1 14,-1 2-13,-1-2 0,-3 0 0,3 4 2,0-2 3,-1 2 10,-2-2-12,4 1-1,-1 3 0,0-2-2,-3 0 2,3 2-4,0-4 5,1 4-4,-2 2 6,3-4-3,-3 5 2,3-3-6,-1 6 18,-2-1-15,-1 2 0,5-5-4,-2 1 2,1 0 5,-2 2 1,2 2 10,0-1-12,-1 1-1,-4 1 10,6 2-10,0 2-6,0-3-2,-1-3 11,1 4-2,1-2-1,3-4 1,-1 1 15,1-1-22,1 6 4,-1-4 2,0-2 6,2 1-7,-1 0 6,3-2-3,-2-1 4,1 0-1,2 2-4,-2-4 3,1 3-2,2-1 0,-2-2 8,0 0-2,2-1 3,2 0 2,1 2 3,-2-3-4,4 5 2,-1-7 4,0 1 3,-2 3-8,6-6 3,-4 3 0,3-2-3,-2-1 4,-1 1 0,-3-2-1,4 0 5,1 0-4,-4 1 8,2 0-3,0-1-3,-2-2-5,0 2 18,-2-2-16,1 4 0,-1-5-1,0 3 1,-2-2-4,-4 2-6,6-2 4,-6 2-11,7 0 11,-7 0 2,5 0-5,-5 0-2,3-3 0,-3 3 6,0 0-6,0 0 0,0 0 4,0 0-7,0 0 5,0 0-8,0 0 9,7 1 0,-7-1 3,0 0-5,0 0 2,0 0-1,0 0-3,0 0-2,0 0-4,0 0 5,0 0 9,0 0-8,0 0-6,0 0 4,0 0-9,0 0 15,0 0-2,4-1-3,-4 1 1,0 0-1,0 0 1,0 0 2,0 0 0,0 0-12,0 0 6,0 0 4,0 0 2,0 0 0,0 0-22,0 0 23,0 0-1,0 0-4,0 0 4,0 0-2,0 0 7,0 0 0,0 0-21,0 0 18,0 0-2,0 0-3,0 0-6,0 0 1,0 0 13,0 0-10,0 0 4,0 0-5,0 0 13,0 0-11,0 0 4,0 0 5,0 0-5,0 0 0,0 0-10,0 0 6,0 0-5,0 0 9,0 0-4,0 0-2,0 0-1,0 0 6,0 0-2,0 0-2,0 0 4,0 0 2,0 0-18,0 0 12,0 0 5,0 0-2,0 0 4,0 0-9,0 0 8,0 0-5,0 0-8,0 0 13,0 0 5,0 0-15,0 0 25,0 0-17,0 0-7,0 0 6,0 0 19,0 0-19,0 0-6,0 0 9,0 0 0,0 0-5,0 0-5,0 0 7,0 0 2,0 0-4,0 0 1,0 0 3,0 0-6,0 0 2,0 0 5,0 0-13,0 0 8,0 0 2,0 0-1,0 0-1,0 0 0,0 0-2,0 0 5,0 0-7,0 0 14,0 0-12,0 0 0,0 0 22,0 0-16,0 0-4,0 0-3,0 0 4,0 0-3,0 0 7,0 0-3,0 0 2,0 0 0,0 0-4,0 0 1,0 0 0,0 0-4,0 0-11,0 0 14,0 0 5,0 0-4,0 0 14,0 0-8,0 0-6,0 0 2,0 0-6,0 0 3,0 0 6,0 0-10,0 0 2,0 0-7,0 0 10,0 0-3,0 0 0,0 0 3,0 0 3,0 0-7,0 0 3,0 0-3,0 0 5,0 0-1,0 0 2,0 0-3,0 0-10,0 0 14,0 0-4,0 0 4,0 0-8,0 0 0,0 0 1,0 0-1,0 0-5,0 0-15,0 0-36,0 0-34,0 0-41,0 0-72,0 0-60,-3-12-52,6 9-214,2-4-579,3 0 256</inkml:trace>
  <inkml:trace contextRef="#ctx0" brushRef="#br0" timeOffset="62836.019">3102 12722 66,'0'0'132,"0"0"-4,0 0 10,0 0-3,0 0 4,0 0 7,0 0 0,0 0 0,0 0 1,0 0-6,0 0 2,0 0-20,0 0-9,3-8-10,-1 5-8,-1-1 1,-1 0-13,2-2-8,-1 1-4,-1-2-7,1 0-5,2 0-5,1-4-1,-4 2-9,0-3 3,2-1-3,-1 2 0,0-3-6,0 4 9,0-2-3,-1-2 3,1 3-8,-2 2 5,1-1 0,-1 0-7,0 1 0,-1 2-3,0 2-3,2-3-3,-4 1-1,1 2 0,1 0 5,0 1-15,-1-1 0,0 1-6,2 1-2,-6 0-1,4 1 1,-4 2-5,7 0 0,-11 2-1,1 4-2,2-2-3,-1 1 2,-5 1-3,1 5 4,-1-2-2,1 3-6,2 0 6,-6 6 1,2 0-1,0 0-3,3 1 4,-2 1 4,5-4-4,-2 6-1,-1 0-4,6-5 10,-1 2-7,1-3-1,1 2 0,2 0 1,0 0 6,0-1-5,1-2 1,2 2 6,1-5-6,3-1-4,-4-1 5,2 3-1,0-4 3,1-1 3,0-3-4,3 3 7,-1 0 5,2-3 10,-2-1 0,4-1 6,-3-2 3,4-1-1,0-1-6,1-2 0,-2-1 5,6-3 1,-4-5-5,6-4-2,-6 3-6,3-8 2,-4 1-4,4-3 4,-1 0-1,1-1-16,-1-1 9,-2 2 3,2-2-5,-5 3-2,1-2-4,-4 7-1,4 0-1,-5 3-2,0 0 6,2 6 2,-3-2-7,0-2 17,-2 7-3,3-2 13,-4 3 2,2 0-6,-1 0 8,-1 2-15,0 2-2,1-5-5,-1 5 0,2-5 4,-2 5-10,0 0-6,0 0 5,0 0 2,0 0-6,-3 16 5,0-6-4,-1 3-4,1 6 12,-1-2-8,0 1-2,-1 7 0,2 1 3,1-6 5,0 4-7,0-2 1,2 0-7,0-3 5,0 1-3,2-2 3,0-1 3,1 0 1,1-3-3,0 0 5,3-2-1,0 2 3,2-8 2,3 3-1,1-1 4,0-2 6,2-2 6,2-1-1,4 0 9,-4-5-2,4 1-17,-1-3 17,-2 4-4,-4-5 3,3 1-4,-5 0 0,1 0-2,-4-1-1,1 1-10,-3 1 9,-3 3-4,5-2-9,-5 1 0,1-3-7,0 3 16,-5 1-9,7-2 5,-6 0-4,3 1 12,-4 1-16,6-2 0,-6 2-5,0 0 5,0 0 2,6-2-3,-6 2 1,0 0-2,0 0 5,0 0 1,0 0-5,1 0 3,-1 0 5,0 0-8,0 0-9,0 0 7,0 0 13,0 0-17,0 0-1,0 0-10,0 0 17,0 0 1,0 0-1,0 0-3,0 0 0,0 0 6,0 0-17,0 0 5,0 0 12,0 0-6,0 0 1,4-1-4,-4 1 3,0 0 3,0 0-7,0 0-2,0 0 1,0 0 3,0 0 9,0 0-13,0 0 3,0 0-2,0 0 0,0 0 0,0 0 0,0 0 5,0 0-10,0 0 8,0 0 3,0 0-3,0 0-6,0 0 9,0 0-4,0 0 0,0 0 10,0 0-11,0 0 1,0 0-1,0 0 3,0 0 9,0 0-17,0 0 7,0 0-5,0 0 5,0 0 2,0 0-2,0 0 3,0 0 0,0 0-7,0 0 2,0 0-4,0 0 0,0 0 7,0 0-7,0 0-7,0 0 9,0 0 3,0 0 4,0 0-5,0 0 11,0 0-18,0 0 10,0 0-1,0 0-8,0 0 7,0 0 10,0 0-9,0 0-1,0 0 2,0 0-2,0 0 4,0 0-6,0 0 3,0 0-2,0 0 0,0 0 2,0 0-8,0 0 9,0 0 11,0 0-11,0 0-2,0 0-6,0 0 9,0 0-5,0 0 5,0 0-3,0 0-12,0 0 18,0 0-7,0 0 2,0 0-5,0 0 17,0 0-8,0 0-7,0 0-3,0 0 5,0 0 4,0 0-4,0 0 0,0 0-4,0 0 8,0 0-5,0 0 0,0 0 1,0 0-1,0 0-2,0 0 9,0 0-1,0 0-3,0 0 2,0 0-6,0 0 16,0 0-24,0 0 6,0 0 3,0 0 3,0 0-8,0 0 2,0 0 8,0 0-7,0 0 4,0 0 2,0 0 0,0 0-1,0 0 0,0 0-7,0 0 14,0 0-9,0 0 4,0 0-3,0 0 7,0 0-12,0 0 4,0 0-2,0 0 4,0 0 15,0 0-16,0 0 4,0 0-17,0 0 10,0 0 1,0 0 10,0 0-8,0 0-4,0 0 4,0 0 2,0 0-2,0 0 1,0 0-5,0 0-2,0 0 7,0 0-3,0 0 7,0 0-3,0 0 1,0 0-3,0 0-11,0 0 10,0 0 5,0 0-11,0 0 15,0 0-5,0 0 0,-8-6-1,8 6 1,0 0-5,0 0 2,0 0-3,0 0 0,0 0 3,0 0 3,0 0-7,0 0 4,0 0 1,0 0-14,0 0 16,0 0 4,0 0-6,0 0 0,0 0-12,0 0 11,0 0 3,0 0-6,0 0 2,0 0 1,0 0-2,0 0-15,0 0-45,0 0-29,0 0-30,0 0-39,0 0-35,0 0-43,0 0-28,-6 7-40,1-7-264,-5 0-617,0 0 273</inkml:trace>
  <inkml:trace contextRef="#ctx0" brushRef="#br0" timeOffset="64879.0891">726 13452 15,'0'0'257,"-4"-2"-21,4 2-21,0 0-2,-4-3-26,4 3-15,0 0-18,0 0-8,0 0-18,15 10-8,-1-3-7,8 1-6,0 1-1,8 1-3,8-1-3,3 3-9,-2-1-4,-14 0-10,2-6-4,1 3-7,-4-4-17,-4-1 8,-2 4-6,-8-6-5,-3 0-5,3 0 1,-3-1-6,-3 2 0,-4-2-7,0 0 4,7 0 0,-7 0-3,0 0-7,0 0-4,0 0-2,0 0-2,-14-10-2,7 8 2,-3-1-4,-1 1-3,8 0 0,-12-4 1,2 4-1,-7 2-6,8 3-4,1 1-3,-1 4-1,-5 6 1,-4 5 6,11 8-5,-6-3 0,4 8 4,-5 14 1,0-5 0,8-7-3,-1 12 0,2-12 0,3-5 0,-2 2-3,0-1 3,1-4-1,-7 0-1,9-6 8,0-2-2,-2-1-4,2-2 3,-6-4-2,6 0 4,-3-4-3,4 1 2,-4-1-3,4-2 2,-1-1 1,-5-3 0,4-1 3,-3 0-2,1 0-4,-2-3 7,2-1 1,-4-1-3,5 0 6,-1 0 6,1-2 10,1 2 9,0 2 14,0-3-3,5 3 3,-3 2-1,0-3 7,2 2-7,1 2-10,0 0-1,0 0 2,0 0-9,-6-4-3,6 4-7,13 0 3,2 3-2,5-2 12,1-1-29,6 2 7,0-3 1,-2 5-14,2 0 11,-6 1 3,7-1-12,-1 1-3,-2 0-30,2 2-31,-3-1-36,-3 2-24,-5-2-19,-1-1-32,0 0-21,1 2-5,-2-5-10,-7-2 8,0 3 12,3-5 11,-3-1 28,3-2 7,-3-2 38,2-4 21,-4 0 57,1 0 41,-1-4 43,1-1 26,0 2 20,-3 3 19,0-5 15,-1 10 19,-2-3 2,2 6-23,-1-2-12,0 0-15,-1 5-17,0 0-6,0 0-13,-6 14-4,0 4-7,-7 8-11,3 5-3,-2-1-3,0 2-8,-1 1 2,-7 6 2,10-10-8,0-1-5,-1 1 0,2-4-4,2 3-4,0-4-4,1-7-39,1-2-80,-1 0-75,6-2-83,0-4-250,-1-4-556,2 0 247</inkml:trace>
  <inkml:trace contextRef="#ctx0" brushRef="#br0" timeOffset="65097.1161">1473 14091 3942,'10'-22'-1,"-2"4"-4,-8 6-25,4 3 38,-2 3-5,1 0 10,-1 0-7,-3 2-11,4 0 12,-3 4-9,3-5 2,-3 5 0,0 0 11,5-3-8,-5 3 2,13 3-2,-5-1 20,5 5 8,1-2-3,3-2 0,4-1-11,2 2 7,-2-1-2,0 2-7,-6-2 6,1-2-14,-1-1-23,0 3-44,-3-3-47,-2 1-54,-3 0-49,-7-1-74,14 0-42,-11 3-176,-3-3-543,1 8 239</inkml:trace>
  <inkml:trace contextRef="#ctx0" brushRef="#br0" timeOffset="65252.1943">1564 14151 44,'-9'3'293,"4"-3"6,-3 3-8,3-2-27,5-1-26,-4 1-26,4-1-9,0 0-1,0 0-7,20 11-7,-3-8-13,7-1-13,0 6-21,4-7-15,-4 2-21,-7-3-14,5 1-2,2 0-58,-7 1-72,0 0-80,-1 0-84,-2 0-82,1 2-163,-2 0-486,-1 0 215</inkml:trace>
  <inkml:trace contextRef="#ctx0" brushRef="#br0" timeOffset="68025.0377">18937 10278 28,'-7'-5'312,"1"4"2,2-3-14,1 4-21,-1-3-27,4 3-16,-6-2-19,6 2-20,0 0-15,12-2-15,3 2-20,13 0-8,13 4-17,6-1-10,23 6-4,-2 1-12,-19-3-7,-1 1-8,21 4-11,-28-8-10,-2 4-6,-12-4 2,-3-3-8,0 1-2,-10-2-4,0 0-15,-4 0 5,-5 1 6,1-1-11,0 0 0,-2-1-4,-4 1 1,7 0-7,-7 0-1,3-3-10,-3 3-2,0 0-6,-13-6-5,4 4-12,-6 1 11,-6 2-2,-1 0-6,-1 2 2,2-1 4,-2 1-5,1 2 1,1 2-3,-2 1 6,4 5 4,0-1-3,-2 2-1,4 7 5,3 0-6,-3 4 7,6 4-2,-2 1 5,2 2-10,1-1 7,2-3 1,-3 16 2,2-13 1,-1-1 2,3-5-1,0 2-5,0-1 5,-3-1-1,6-6-3,-6-3 0,3-1 11,0 0 0,0-1-10,1-4-4,1-2 5,-1-1 6,0 2 1,3-4-3,-2-3 0,0 2 1,-3-3-1,4-1 1,-3 0 3,-1-2-1,1-5-7,-2 2 6,-1 1 0,-2-4 2,0 0-3,-2-1-2,0 2 5,1-3-5,1 3 3,-1-1-4,5 1-1,-1 2-2,2 1 1,-1 0 14,2 2-15,2-2 4,1 4-6,0-3 1,3 3-7,0 0 3,0 0 1,0 0 3,0 0 2,4 10 1,4-5-4,7 2 10,6 3 1,1 1-6,4-1 1,2-2 2,-1 1-2,1 2-2,0-2 0,-4-2 3,0-1 1,-4-2-4,-5-1 2,-2-3 0,1 4 1,-4-4 3,-2 0-1,-2 0-2,1 1 1,0-4-17,-1 3-35,-2-2-43,1-1-50,1 0-47,1-2-60,-2 1-54,0-1-160,2 1-499,-1-1 221</inkml:trace>
  <inkml:trace contextRef="#ctx0" brushRef="#br0" timeOffset="68374.5827">19496 10940 241,'2'-6'303,"1"-2"-3,-1-1-23,2 1-19,1-1-18,0 2-30,1-1-9,1 2-25,3 1-21,-3-1-18,4 5-8,5-1-10,-7 4-22,2-1-8,-2 5-6,-3 0-12,5 6-9,-8-2-3,0 6-8,-6 1-7,0 3-1,-4-3-2,-3 8-12,-8-1 3,1-3 1,-4-2-8,1-1 2,-1-1-9,3-6-1,5 1-1,-1-6 1,7 0-5,0-1 4,1-2-4,2 1 5,1-1-8,-1-1 2,1 3-1,3-3 1,0-2 3,3 6 9,6-3 6,3 2-1,5-2-2,4 0-4,0 1 1,1-3 0,0-1-1,-1 2-11,0-2 0,-4 1-2,4-4 4,-1 2-3,1 0-4,3-5-7,-1-2-36,-1 2-39,-1 1-42,-1-4-39,-6 4-49,9-8-48,-4 5-267,1-3-562,0 1 249</inkml:trace>
  <inkml:trace contextRef="#ctx0" brushRef="#br0" timeOffset="68629.8804">20133 10832 48,'-8'-13'350,"0"-1"-10,4 10-8,0-4-22,1 5-20,-1-1-26,4 1-36,0 3-10,11-2-28,1-1-19,10 4-11,2 3-18,6 1-5,12 0-24,0 7-8,0-6-12,-5 2 0,-9-5-24,-3 2 2,-2-3 0,-9 1-20,3-1 5,-5-1-6,0 0-10,-5-1-4,2-1-14,-4 2-23,1-2-43,-3 2-45,-3-1-47,0 0-43,0 0-38,0 0-28,-16 6-27,2-3-9,-10 0-150,-3-1-468,0 1 208</inkml:trace>
  <inkml:trace contextRef="#ctx0" brushRef="#br0" timeOffset="68803.9783">20151 10910 28,'-15'7'109,"6"-5"13,-1 2 18,3-1 25,3 0 37,4 1 37,0-4 11,17 10 7,6-2-1,5 1-1,14 3-6,6-2-7,18 7-23,-19-6-16,-1-3-19,-5-1-21,-2 0-13,-9-4-21,-4 2-14,0-3-20,-2 0 7,-1 1-16,-8-3-6,-1 0-6,0 0-5,-7 3-16,3-6-15,-6 3-63,2 3-53,-2-3-44,-1 0-57,1 2-59,-4-2-51,4 2-269,-4-2-603,-4 6 267</inkml:trace>
  <inkml:trace contextRef="#ctx0" brushRef="#br0" timeOffset="69663.0383">16872 12943 194,'0'-6'169,"3"3"-8,1-2-27,-4 1-15,0 4-7,0 0-16,0 0-12,-10 9-6,2 8-14,-9 3-5,0 6 0,-12 20 0,0 0-4,-16 26-9,3-3 2,-3 6-12,4 0 8,-6 2 1,-2 3-2,4-1 0,-5 5-4,3 0 7,-1 0-4,0 0 0,-4-1 1,4 0 2,-2-9-1,3 1 0,16-29-4,-15 17 5,7 6 1,10-31 0,1 5 5,-2-5-8,2-1 5,9-10-4,-5 7-2,8-7 1,-1-4 2,0-4-15,0 0 0,6-5 1,1-2-8,3-2 1,2-4-3,-2-3 4,4 2 19,1 0 14,-1-3 12,3-2-5,0 0-10,0 0-12,3-20-21,4 7-37,6-10-40,1-3-40,0-6-53,13-7-47,0-4-42,-1 2-160,1-3-431,4-2 191</inkml:trace>
  <inkml:trace contextRef="#ctx0" brushRef="#br0" timeOffset="70737.526">16672 13278 59,'10'-12'155,"1"-3"4,-1 1-23,0 5 3,-3-2-6,1 5-3,0-2-2,-1 1-3,-2 1 3,1-2-2,-2 5 4,1-2 2,0 2-4,-2-2 0,1 1-3,-1 1 2,0 1-6,-2 0-1,3-3-5,-4 3-7,0 2-7,3-3-10,-3 3-3,4-2-11,-4 2-9,0 0 0,0 0-12,3-3-2,-3 3-13,0 0-5,4 8-5,-1-1-3,3 2-4,0 8-3,0 0 4,4 13-11,0 2 7,4 12-6,0 2-1,2 1 1,-2 0-5,2 0 2,-1-1 4,3 4-2,2 2-3,1 3 2,7 20 2,-8-21 1,1 3-6,5 18 3,-10-19-4,-1-3 2,1 3-2,-1-3 17,0 3-18,-1-7-2,-3 1-2,2 2 3,-3-4 2,-4-13-5,3 11 2,0 0 3,-5-14-1,3-1-1,-1 1-1,-1-3-1,0-1-1,0-4 2,-2-5-2,6 4 1,-7-6 2,2-2-2,-1 1 2,0-5 0,1 0 0,-1 1 11,0 0 8,1-4-4,-1 0-10,-1 0 1,0 0 4,1-3 3,-1 2-1,0-2 5,1 2 7,1-1-4,-1 1-10,0-2 5,1-1 1,-2 1-3,0-1-1,1-1-1,3 2 0,-2-1-5,-1 2 9,1-3-7,-1 1-2,1 0 1,-1 1-7,3 0-1,-5-3 1,5 0 1,-5 3 7,3-2-12,-2 0 4,-2-3-17,1 3 15,2-2 12,-3-1-12,2 1 4,-2-1 14,0 0-21,0 0 6,0 0-7,0 0 3,0 0 0,0 0 3,0 0-8,-10 1 2,1 3 3,-8-2 0,-7-2-5,-4 5 10,-18 0-1,-1-4-3,-20 8 1,20-8-6,-1 0 7,-22-3-8,20 2 4,-16 0 2,18-3-6,-1 2 3,4 1 6,-3-5-9,0 4 4,2-2-2,2 2 0,0 0 5,5-1-5,0 1-3,0-1 3,8 2-3,-7 6 21,-1-6-18,2 0-3,9-3-7,-2 2 17,2 2-16,0-1 12,4-3-5,-4 3 0,4-2 11,2-3-9,5 4 0,1-3 3,2 4-4,-1-5 4,2 2 2,3-1-3,2 1 0,2 1-6,0 2 4,2-3 2,4 3 4,-7 0-9,3 0 5,-2-3 6,6 3-2,-4-1-6,4 1-1,-6-1 3,6 1-16,-4-1 11,4 1 2,-4-2-1,4 2 3,0 0 5,0 0-4,-6-1-3,6 1 3,0 0 8,0 0-5,0 0-12,-4 0 3,4 0 5,0 0-5,0 0 7,0 0-7,0 0 5,0 0 9,-3-3-11,3 3 0,0 0-3,0 0 7,0 0-2,0 0-8,0 0 5,0 0 13,0 0-19,0 0 7,0 0-5,0 0 1,0 0 5,-7 3-2,3-3-1,4 0-16,-11 1 18,5 2-9,2-2 9,-3-1-3,1 0 0,1 1 8,-2 2-8,2-3 0,5 0 9,-9 0-9,4 0 9,5 0-2,-5 0-7,5 0 1,0 0 12,-6 3-10,6-3 4,0 0-5,-4 2 0,4-2-7,0 0 2,0 0-22,0 0-16,0 0-33,0 0-32,0 0-33,0 0-20,0 0-28,0 0-31,0 0-39,20-2-36,-14 2-207,2 2-546,2-2 242</inkml:trace>
  <inkml:trace contextRef="#ctx0" brushRef="#br0" timeOffset="73291.1118">21167 10960 131,'0'4'163,"0"-4"-5,0 0-8,0 0-7,0 0 1,0 0 1,0 0 0,0 0-1,0 0 5,0 0 8,0 0-3,0 0 3,0 0-14,4-9-11,-1 6-12,-2 2-11,1-7-11,1 4-10,-1-2-5,2-1-7,2-5-13,-3 0 1,1-1-13,-1-3 2,1-2-4,-1 2-7,1-4 0,-3 3-9,0 0 2,0 5 0,-1 0-6,1-2-1,2 4-5,-6-2 0,3-3 1,-1 1-7,-1 3 2,0-2-1,-1 3-2,0 0-3,0 1-2,-1-1-3,1 0 1,-1 4-4,-3-4 0,0 3 5,3 1-8,-3 0 3,1 3-1,-1-2-1,-1 3-3,1 1-4,-2 1 0,1 3 3,-8 2-1,3-1 4,-2 4-5,-5 2 3,4 6-2,1-6 0,-1 10 4,0 4-4,-1-3 2,1 1-3,4 2 5,-1 1-2,6-1 0,-3 2-1,4 0 1,1 0-3,2-3 2,3 2 2,0-6-2,3 4 2,-1-2 3,1-2-1,3-3-1,0 0-6,-2-2 2,6 0 4,-6-6 0,2-1-1,-2 0 0,3-1 5,-1-5 2,-1 5-2,3-6 0,0 0 6,2-3-7,3-4 0,-1 0-2,2-1 3,-1-4-4,0 0 4,4-5-2,-2-1-4,2-5 6,-3 3 0,0 2-1,-3-3 3,2 1 0,-2 4-7,-1 2 0,1-6-1,-4 6 3,1 0-3,-2-1 11,4 1 4,-7 4 8,1-2-13,-1 7 7,4-4 3,-4 1-5,0 0 12,-2 1-11,2 1-4,-3 1-5,3 0 9,-3 0-2,0 2-3,0 0 2,0 3 4,0 0-8,4-3-7,-4 3 2,0 0 0,0-4-5,0 4 5,0 0-4,0 0-6,0 0 8,0 0-5,-7 14 1,4-3-2,-4 4-1,3 3 6,-3 7 1,4-6-5,-4 5 1,4 0 10,-1-4-10,2-1 1,0 5 7,2-4-6,1 6 1,1-6 1,-1-3 3,3 2-7,1-2 4,0 0 4,2-3 6,3-1-6,0-2 0,1-3-1,3 0 4,0-2-1,3-3 6,3 1-4,3-4 9,-1-3 4,1-1 10,2 3-4,-1-7 2,-3 1 8,0 1-11,0-1 10,-7 1-5,1 0 5,-1 0-4,-2 1 13,2-3-16,-8 1 5,4 2 4,-2 2 0,-1-1 6,-1-1-13,1 0-3,-3 4-1,-1-3 6,1 2-15,1-2 0,-4 2-3,3-1 1,-4 3-12,4-3 10,-2 2-5,-2 1-4,3-4-1,-3 4-9,0 0 12,0 0-2,4-3-13,-4 3-3,0 0-19,0 0-24,1-2-38,-1 2-28,0 0-40,0 0-42,0 0-37,0 0-35,-14 4-30,5-3-255,1 3-602,0-1 266</inkml:trace>
  <inkml:trace contextRef="#ctx0" brushRef="#br0" timeOffset="75282.6222">18954 12688 100,'8'-8'125,"-5"4"-9,0-1-1,-1 2-12,0 1-14,1-1-9,-3 3-11,3-3-7,-3 3-8,0 0-1,0 0-6,0 0-13,0 0 1,-8 12 0,3-4-5,-2 1-9,0 4 6,-3-1-13,-1 4 7,1 0-3,-4 4 0,2 1-6,0 0 5,-5 3 7,-1 1-8,1 1 1,-3 0-1,-7 9 6,2 1 2,-3 1 6,1 7 3,-4-4 7,0-1-3,-9 25-3,9-21 5,-2 2-3,-13 14-1,13-13-2,-10 18 1,10-20 3,-12 17-1,15-18 1,-2 1 1,0-5 1,-12 26-2,13-19 8,-10 19 0,11-24-2,3 1-2,1 2-1,1 1 7,-1 5 0,1-7 1,1 0 1,3 2-2,-1-4-6,0 1-2,0-1 5,2 0-13,-4 5-4,7-16 0,-4 12 1,-3-3-6,0 1 1,1 2-2,-3-5-3,-1 1 4,2-1 1,-2-1-7,0-1-4,-1 0 5,1 1-3,1 0 2,4-11-6,-4 7 3,6-7-4,1 1 2,0 1-1,-1-4 0,3 1 1,-1-1 5,0-2-4,2 0-1,1 1 1,1 1-4,-1 0 1,0-3 0,3-1 0,-3 0 0,1 1 2,7-5 1,-3-5-3,0 4 1,6-4 3,-3-2-8,0 0 6,5-2 0,-3-2-2,2 1-4,-1-1-1,1-1 1,2 0 7,-1 2 4,1 0 4,1-5 9,-3 4 6,3-4 12,0 3-2,0-3 2,0 0-2,0 0 2,7 2-4,0-2 7,2-1-5,-1 1 6,6-3-15,0 6 1,0-2-3,1-2-7,1 1-6,7-1 8,0 5-5,2-3-1,2 0-3,2 0-1,12 3-1,-2-4 4,5 3-14,1 4 9,-1-5-2,2 3 2,2 1 2,2 0-8,20 7 9,-24-1 2,6-6-8,19 5 1,-22-4 9,23 5-6,-24-4-6,21 1-10,-20-1 20,20 1-8,-19-5-3,0 1 5,19 2 6,-21-3-12,21 8 2,-21-8 2,21 3-2,-21-2-1,21 5 3,-21-2-6,1 2-8,20 0 13,-21 1 2,0-6-12,1 5 11,-1-2-14,0 2-7,0 2-6,0-4 1,1 1 2,-2-2 2,-1-1-6,-1 5 4,0-7 5,-2 0 1,0-1-3,-3 0 7,-11 0-2,0 0-8,0-2 9,-1 1 4,0 1-11,-4 0 3,0-2 8,2 0-3,-2 0-2,-2-1 21,2 0-18,-7 0-8,4-2 5,0-3-3,1 3-5,-2 2 15,0-3-7,-2 0 7,-2-3-7,1 5 0,-2-1 3,-2 2-5,2-3 1,0 1 0,-3 2 5,-2-3-3,4 3 2,-4-1 0,-3 0-2,3-1-4,1 2 3,-1-2-4,-3 0 6,2 2 1,-1-3-1,-4 2 6,3 0-1,-2-2-11,0 1 4,-2-1 28,3 0-24,-3 1-1,2-3 2,1 3 1,-2-3-6,-1 0 16,1 1-5,-1-2 0,1-1 9,-2 0-12,2 1 1,-3-2-2,2-1-12,-3-2 31,0 4-20,-1-4 4,-1 2-5,1-1-9,-1-2 3,-2 1 6,1-2 5,0-1-8,-2-1 1,-3-2 0,0 1-3,-2-9 11,-1 1-9,0 5 8,-2-10-12,-1 3 6,0-1 6,-1-6-5,-4-7-2,3 9-11,-1-11 8,4 11 7,-5-14-5,-1-5 1,-2 0-2,4 1 3,0-1-6,-4-1 9,1-6-6,1 7-4,-1-1 5,0 2 1,-1 1-6,0 0-5,1 5 13,-1-3 10,-1 3-12,2 1-1,-3-4 0,-1 6 4,-1-5-6,1-3 4,-1 2-9,2-2 10,-2-2 0,-1 5-8,1-1 11,-2 2-4,2 0 1,3 2-1,0-1-4,-2 4 9,0 1-3,10 8 3,-7-11-3,6 14-1,-1-3 13,2 0-15,0-4-1,-6-3-9,5 5 29,-1 4-23,2-1 2,-4 0-7,5 0 4,-2 0-1,-3 1 0,2 0 5,0 2-2,-2-1-2,1 0 0,-1-1-2,0 6 6,2-5 0,-12-5-1,11 6 6,-3 1-3,2 1-4,3 3 1,-1-1 2,3 10-2,2-3 6,1-2-2,-1 4 9,3 0-9,-1 4-6,5 0 8,-3-2-1,1 3 4,-1 1-12,2-1 1,0 1 9,2 0-7,-4 3-5,3-1-1,0-1 6,1 2 6,0-1-9,3 5 2,-7-5 4,6 2-3,1 3-1,-4-5 4,4 5-2,-4-4 1,4 4 3,0 0 5,0 0-10,-2-5-6,2 5 6,0 0 2,0 0 2,0 0 6,0 0-5,0 0-2,0 0-13,0 0 11,-3-5-1,3 5 1,0 0-5,0 0 5,0 0 2,0 0-5,0 0 5,0 0-3,0 0-1,-3-4-2,3 4-4,0 0 7,0 0-1,0 0 3,0 0-2,0 0-4,0 0 4,0 0-16,0 0-4,0 0-38,0 0-48,0 0-52,-10 14-35,5-7-33,-3 1-50,-2 6-43,-6 7-197,2 1-559,-3 4 248</inkml:trace>
  <inkml:trace contextRef="#ctx0" brushRef="#br0" timeOffset="77332.1286">18078 15775 174,'0'0'182,"0"0"-15,-4 0-20,4 0-14,0 0-2,0 0-9,0 0-1,0 0 0,0 0-2,0 0 2,0 5-4,0-5-1,0 0-6,0 0-4,0 0 1,0 0 0,0 0 2,0 0-1,0 0-1,0 0 3,0 0-9,0 0-7,0 0 8,0 0-8,0 0 3,0 0 4,0 0 3,0 0-18,0 0-1,0 0 5,0 0-12,0 0 11,0 0-18,0 0 0,0 0 1,0 0-17,0 0 9,0 0-10,0 0-3,0 0-14,0 0 2,-6 0-8,6 0-3,0 0 11,0 0-3,0 0-9,0 0-4,0 0-3,0 0-4,0 0-6,0 0 12,0 0-7,0 0 14,0 0-28,0 0 16,0 0-12,0 0 6,0 0-12,0 0 7,0 0-3,0 0 5,0 0 0,0 0-12,0 0 7,0 0 5,0 0 2,0 0 8,0 0-9,0 0-8,0 0 4,0 0 0,0 0-5,0 0 0,0 0-2,0 0 8,0 0-7,0 0 3,0 0 3,0 0-1,0 0-4,0 0 9,0 0-11,0 0 7,0 0-5,0 0 5,0 0-8,0 0-1,0 0 15,0 0-14,0 0 1,0 0 0,0 0-3,0 0 5,0 0 4,0 0-3,0 0 15,0 0-17,0 0-1,0 0-8,0 0 11,0 0 3,0 0-6,0 0 7,0 0-1,0 0-1,0 0-9,0 0 6,0 0 2,0 0 1,0 0-10,0 0 5,0 0 0,0 0 5,0 0 15,0 0-18,0 0 2,0 0-1,0 0-2,0 0-2,0 0-3,0 0 9,0 0-9,0 0 7,0 0 0,0 0-3,0 0 19,0 0-25,0 0 3,0 0 0,0 0-8,0 0 18,0 0-1,0 0-5,0 0 3,0 0-7,0 0-1,0 0 2,0 0-20,0 0 19,0 0 2,0 0-1,0 0 3,0 0 1,0 0-4,0 4 7,0 0-2,-1 1 1,-1 0 4,2-1-11,-3 6 11,3-3 0,-1 1-4,2 1 0,-2 0 2,1 1-10,1 1 12,1 2-3,-1-4 3,2 3-4,1-3 0,2 2 18,2 3-8,2 0-3,2-3 4,6 2 5,0 1-13,6 2 15,-1-6-7,2 0 4,2 1-6,12-1 12,-11-2-9,-1-1 1,4-3 2,-3 1 6,2-2 4,-3-3 0,-1 0 0,1 2-3,-4-4 14,-1 2-5,2-4 5,0 1 6,-1-2-5,-1 0-4,2-2 2,3-1-2,-2 2 0,1-2-5,0-4-2,1 0 2,1 0-5,-1 0 2,10-8-2,-11 6 2,0 0-3,-1-2-2,3 2 1,6-9-1,-10 7-4,-1-2 0,-1 0-4,-1 0 4,-4-4 2,0 3-8,1-1 1,-2 1 7,-3-4-3,2-2-1,-4 2-3,2 1 2,-2 1-3,3-3-4,-2-1-1,-1-1 1,0-6 0,2 7-9,-2-6 12,3-1-4,0 2-2,0-14 0,-4 13-1,6-18 4,-4-2-10,0 4-1,-2-5 2,-1-3-4,1 2 0,-3-1 4,1 3 1,-2-3 0,0 6-4,-2 2 6,3 10-3,-7 1 0,0 2-3,3 2 3,-3-1 5,0-1-5,0 1-2,0 1-4,0 1 5,0-1-2,-3 2 3,3 0 0,-4 2 1,1 1-2,2 0-3,-5 8 4,3-2 0,3 2 0,-4 0 2,4-1-4,-2 2-3,2 1 6,-1 6-9,1 0 11,0-1-3,-2 5 9,2 1-10,-2 1 3,2-1-5,0 2-5,0 3 3,0-5-2,0 5 5,-3-4-5,3 4 4,0-5 1,0 5-7,3-3 1,-3 3-2,0 0 3,0 0-5,0 0 8,0 0-3,0 0 0,0 0-1,-7 14 7,4-10-8,0 5 2,-4 1 3,-2 5 2,-2 8 0,-5-3 0,1 1-2,-4 3 5,2 0-6,-2-1 3,3-1-4,-4 2 5,3 0 3,0-1 0,-1-5-3,3 2-8,5-6 11,1 0-4,-1-1 2,0-2 4,2-3-6,4 0 2,-2 0 3,3-4-1,2 0 2,-2-2 4,3-2 1,-4 5 2,1-2 5,3-3-1,0 0-8,0 0 12,0 0-1,0 0 7,0 0-11,13-14 5,-6 6-11,4-4 3,3-7 1,2-1-2,1-4 1,-2 0-2,3-2-8,-1 1 8,4-4 0,-8 2-4,1 2-1,0 2 1,0 0-2,-7 8-2,0-1 9,-1 7-9,0 0 3,-4 3-6,3 1 3,-4 0-5,3 1 1,-1 0 0,1 1 1,-4 1 2,0 2-8,0 0 0,11 2 4,-5 5-1,5 5 8,9 5-6,4 5-2,0-1 4,9 8-2,0 0-4,3 1 3,0 2 2,-3-2-2,3 1 3,-1-1 2,-5-1-1,-5-8 3,6 10-5,-11-14 3,1 0 2,-1-5-4,-7-1 4,-1-4 6,-3-2-8,-1 0 7,0 1-4,-5-3 3,3 0 5,-2-1-7,-1-2-2,1 1 0,-4-1 1,3 4 2,0-3-1,0 1-2,-3-2-2,0 0 0,4 2-5,-4-2-11,0 0-36,3 5-46,-3-5-41,1 3-36,-1-3-39,3 2-33,1 3-37,-1 1-34,1-1-34,2 0-42,0 3-207,2-4-651,2-1 288</inkml:trace>
  <inkml:trace contextRef="#ctx0" brushRef="#br0" timeOffset="78221.4601">21870 10906 119,'2'-2'191,"-2"2"-9,0 0-18,0 0-18,0 0-7,3-3-20,-3 3-4,0 0-14,0 0 1,0 0-4,3-1 5,-3 1-2,0 0 15,0 0 6,4-3 4,-4 3 2,0 0-3,3-4-21,-3 2-5,3-2-6,1-1-14,-1-4-2,1 0-8,2 1-3,-2-3 1,0 2 8,-1-3-12,-3 7-10,3-3 3,-3-2-7,-3-2-2,3 6-10,-3-1-5,-4 0-5,-1 0-1,0 5-3,-7 2-4,-4 1-2,-4 5 7,-1 5-15,-1 4 2,-9 6 0,7-3-1,-4 8-4,10-5 1,6 1 4,-1 5-11,2-2 7,6 4 0,-1 0-5,6-5 1,2 3 3,4-1-4,4-4 4,-3-1 3,7 1-3,2-2 5,2-2-5,2-3 2,3-4-2,1 1 1,-2-7 3,3 1-5,3-4-4,-1-1-9,0-4-17,0-1-37,2-3-36,0-3-35,-2 0-31,2-2-19,0-2-30,11-4-23,-12 1-2,0 4 11,0-4-120,-3-3-375,2 1 166</inkml:trace>
  <inkml:trace contextRef="#ctx0" brushRef="#br0" timeOffset="78787.5287">22375 10749 6,'10'-29'137,"0"2"5,-3 1 17,0-3 1,3 3-1,-6 1 0,0 6 5,-1 0-1,0 2-2,-1 1 10,-2 2 0,2 2-5,-2 5-6,0-2-10,-2 1-9,2 3-16,0-1-13,2 2-15,-2 4-11,-2-4-15,2 4-8,0 0 1,0 0-13,-9 17-3,2-1-6,-3 6-1,0 8-3,-4 0-7,4 14 6,-4 3-7,0 6 0,-1-3-4,2-3 3,0 3-12,2 1 9,3 0 1,-2-3 1,1-1 12,2-13 6,3 1 3,1-1-4,-1-2 6,0-3-3,2 0 2,-2-3-5,1-6-3,-1-4-7,1-3-2,3-3 1,0-1 2,-3-2-6,2-1 2,1 1 22,0-4 28,0 1 30,-3-1 27,6 2 20,-3-2 15,0-3 9,0 0-4,0 0-16,0 0-5,0 0-25,11-14-11,-2 3-16,-2-4-10,4-7-9,6-2-16,-3-3-2,0 4-6,0-2-7,-1 2-7,2 1-5,-2 1-7,-2 7-1,-1-1-7,3 1 0,-5 2-11,2 2 0,-1 2-3,3 0 2,1 3-7,1 5 3,3 0-10,6 5 1,-1 4 29,-1 5-10,-4 1-4,3 2-1,-6 3-8,-3 2 4,-4-6-3,-1 1-4,-3 3 0,-3-4-2,-2 2-2,-5-1 6,-3 1-2,-1-1 6,-3-7-5,-6 2 1,-1-1-1,-4-1-1,1-2 1,-4-3 0,-2-2 0,-1-1-2,4-2 0,-1 0-1,1-3 3,2 3 2,3-2-7,5 1 8,5 0-3,-6-2-3,8 0 6,3 2-5,-1-2 5,2 0-5,-1 0-4,3-2-24,0 4-49,1-4-49,0 0-51,0 2-56,0 0-48,3 3-59,0-5-57,-2 1-70,0 1-355,2 3-883,0 0 390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7T04:24:44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14052 6503 30,'0'0'209,"-7"0"-22,7 0-18,0 0-21,-2 8-4,2 1-12,0 3-5,0 5-4,0 2-14,2 6-6,0-4-2,1 3-11,-3-4-6,2 0-15,3 4 3,-2-8-4,-1-6-1,2 2-5,-1-2-6,4-3-1,0 1 6,3 4 4,2-7 4,2-3 6,5-4-4,6-1 6,2-6 7,11-4 0,0-2 7,6-5 3,-2-6-1,20-8-10,-19 8-2,2 1-3,15-8-12,-17 9 2,-1-3-12,1 0-6,-2 3-6,2 0-4,-4 3-6,-4 0-4,-7 6-9,-6 2-8,0 2-12,-4 3-12,-6 0-14,-4 6-7,-1-2-9,-1 0 8,-1 3-16,-2-2-14,-1 0-30,-2 3-23,0 0-50,0 0-31,0 0-33,0 0-16,-21 7-160,6-2-439,-3 7 195</inkml:trace>
  <inkml:trace contextRef="#ctx0" brushRef="#br0" timeOffset="493.3507">13992 6777 226,'-3'-3'260,"0"-1"-5,1 0-13,-1 2-20,3 2-25,-5-2-21,5 2-18,0 0-15,0 0-19,-7 8-8,6-1-5,1 4-7,-3 8-4,3 6-9,-3 2-1,3-8-8,2 6-9,-2 0 3,1-5-14,6 3-2,-5-6 4,3 0-10,0-1-4,1-2-2,3 1 0,-1-6 5,5 0 4,-2 0 0,5-4 9,5-5 4,4 2 7,2-3-3,10-8 8,2-4 0,4-3 11,1-2-15,20-14 7,-21 9 2,22-13 2,-6 2-13,3-3 0,-18 10-10,19-11-3,-19 12-7,18-11-4,1-1-3,-22 11-6,4 0-21,-5 4 11,0-1-4,-7 3 1,-9 5 1,0 4-1,-6-3-24,-4 6 13,0-1-5,-5 4 7,-4 0-4,3 1 6,-3 2-7,2-2 0,-4 3-8,-3 2 4,5-2 0,-5 2-2,0 0 0,3-2 2,-3 2-15,3-3-14,-3 3-19,0 0-7,4-3-17,-4 3-39,0 0-21,0 0-17,0 0-25,0 0-22,0 0-22,0 0-21,0 0-17,0 0-25,0 0-26,0 0-211,-11 12-547,6-7 242</inkml:trace>
  <inkml:trace contextRef="#ctx0" brushRef="#br0" timeOffset="1484.0538">14057 10455 36,'-5'9'192,"-2"5"-11,0 5-5,0 3-2,-3 8-1,3-2-10,3 1-10,-1 0-11,0 4-9,2-7-11,2 2-5,0-3-4,2 0-12,0-7-11,4-1-5,-2 0-5,2-2-9,-1-3-3,2-1-9,1-1-3,1-2-1,7-3 1,-3 1 2,5-3-2,4-5-1,5-1 3,3-4-1,13-7 1,2 1 4,-2-6 0,5-2 3,16-8-8,-19 14-6,0-9 2,-2 7 1,4-5-2,-5 3-8,1-1-1,-2 4-8,-1 6-1,-15-2-11,3-1 3,-7 7-7,1-5 2,-7 6-4,-3-3-3,-1 5 7,-1-3-14,-4 4-6,-1-1-5,2 0-11,-2 0-2,0 3-13,-4 0-9,3-1-9,-3 1-13,0 0-21,0 0-17,0 0-33,0 0-27,-12 7-28,3-1-12,-1 1-12,-10 6-192,-1 1-436,-1 3 192</inkml:trace>
  <inkml:trace contextRef="#ctx0" brushRef="#br0" timeOffset="2827.0106">13931 10946 28,'-7'-6'197,"2"0"3,0 1 5,2 0-3,2 0-14,-2 3-8,0-1-15,-1 1-13,4 2-19,-3-2-15,3 2-14,0 0-1,0 0-1,-2 9 0,2 0-3,0 3 2,0 5-8,-2 5-1,2 5-5,-3-1-10,3 2-11,-2-3 0,0 2-7,-2-8-8,3-8-3,1 2-6,1-3-5,-1 0-5,-1-3-1,1 1-4,1-2-5,3-2 3,-4-2-5,2 3 4,0-1 0,8-1 11,1 1 13,6-3 16,7-1 15,6-1 5,12-3 7,3-6-6,27-5 6,-25 2-5,17-10-4,4-5-11,-23 13 4,3-2-9,21-4 0,-6-5-7,-16 5-8,-1 2-4,-3 3-2,-3 2-10,0-1-7,-1 5 8,0-5-2,-11 5 2,10-2-11,-12 3 9,1 0-8,-4 2-6,-6 1-4,-5 1-5,-2 1-8,-1 1 16,0-4 2,-4 5 7,0 1 4,-1 0 9,-4 1-6,6 0 10,-2-2 5,-4 2 4,0 0 1,4-1-5,-4 1-5,0 0 0,0 0 0,0 0-1,0 0-4,0 0 1,0 0-1,0 0-3,0 0-4,0 0-13,0 0 6,0 0 9,0 0-12,0 0-3,0 0 2,0 0-5,0 0 0,0 0 4,0 0-6,0 0-1,0 0-1,0 0 1,0 0-3,0 0 2,0 0 2,0 0-7,0 0-5,0 0-5,0 0 6,0 0 0,0 0 4,0 0-6,-11 5 7,11-5-10,0 0-1,0 0 2,0 0-8,0 0 7,0 0 2,0 0-1,0 0 1,0 0-2,0 0 1,0 0 3,0 0-1,0 0 2,0 0-4,-3 3-1,3-3 0,0 0-1,0 0-3,0 0 5,-2 3-1,2-3 3,0 0 0,0 0 0,0 0 0,0 0-2,0 0 4,0 0-2,0 0 2,0 0-4,0 0 1,0 0 0,0 0 1,0 0-3,0 0 2,0 0-2,0 0-1,0 0-2,0 0 7,0 0-3,0 0 2,0 0 4,0 0-8,0 0 4,0 0 0,0 0 0,0 0-6,0 0 2,0 0 2,0 0-9,0 0 1,0 0-1,0 0-2,0 0 2,0 0-4,0 0 5,0 0-2,0 0-6,0 0 7,0 0 4,0 0-4,0 0 3,0 0-3,-5 3 2,5-3 1,0 0 0,0 0-2,0 0 12,0 0-14,0 0 6,0 0 3,-2 1-2,2-1 1,0 0-2,0 0 0,0 0 1,0 0 0,0 0 0,0 0 1,0 0-2,0 0 7,0 0-6,0 0 0,0 0 1,0 0-1,0 0-1,0 0-3,0 0 0,0 0-4,0 0 1,0 0-3,0 0-4,0 0 4,0 0-5,0 0-3,0 0 5,0 0-4,0 0-1,0 0 6,0 0-10,0 0 3,0 0 5,0 0-6,0 0 1,0 0-1,0 0-2,0 0 11,0 0 0,0 0 7,0 0-12,0 0 4,0 0 5,0 0-7,0 0 4,0 0 1,0 0-5,0 0 11,0 0-5,0 0 4,0 0-9,0 0 7,0 0 4,0 0-4,0 0 3,0 0 10,0 0-12,0 0-1,0 0-1,0 0 0,0 0 11,0 0-1,0 0 2,0 0 0,0 0-2,0 0-1,0 0-3,0 0 7,0 0 8,0 0-13,0 0 4,0 0 1,0 0-1,0 0-2,0 0 4,0 0-3,0 0-3,0 0 6,0 0 0,0 0-3,0 0 6,0 0-23,0 0 18,0 0-3,0 0 3,8-8 1,-8 8 4,0 0-9,0 0 3,0 0 1,0 0-4,0 0 5,0 0-8,0 0 3,0 0-2,0 0-2,0 0 7,0 0-2,0 0 4,0 0 3,0 0-5,0 0 0,0 0-3,0 0 2,0 0-3,0 0 8,0 0-9,0 0 0,0 0-2,0 0 6,0 0 1,0 0-4,0 0 22,0 0-20,0 0 1,0 0 3,0 0-4,0 0 7,0 0-6,0 0-2,0 0 6,0 0-4,0 0 5,0 0-5,0 0 2,0 0-5,0 0-1,0 0-12,0 0-11,0 0-23,0 0-31,0 0-27,0 0-27,0 0-28,-3-7-31,3-4-189,-7-6-295,4-10-734,1-2 325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41:17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11716 3984 61,'0'0'154,"1"-6"-4,2 3 3,-2 0-7,2-2 8,-1 0-11,0 0-4,-2 1 2,2-3-5,-2 0-4,1-2-4,1 0-5,-2 1-6,0 0-7,0-4-6,-2 3-8,2 3-4,-1-2-13,-1 1-4,2 2-7,-2-3-10,-2 4-5,2-2-5,-1 3-5,-1 0-4,1 1-6,-7 2-4,3 5-4,-4 7-4,-5 5 3,-1 2-9,3 8 1,0-1 0,2 0-7,0 5 1,2-4 0,3 1 0,1 0-3,5-7-1,0 3-6,1-6 3,1 0 0,4 1-2,-3-2-3,5-3 5,1 1 0,-2-1 3,2-6-3,-1 1-1,2-3 1,1-1 2,2 1 4,2-1 5,-4-3 10,4-2 13,0-2 18,-2-1 17,3-1 5,-1-2 0,-1-2 11,0-2 9,0-3 11,1-4-2,2-2-4,-4 0-17,0-3 1,-3 0 14,3 0-11,-5-2-3,-2 4-15,1-6 5,-5 9-11,0-9-3,-2 6-4,1 0-16,-2 0-7,-3 5 4,1 0-3,-3-1-9,0 3 1,-1 1-3,-1 6-9,-5-2-4,0 3 5,-6 2-3,-1 6-71,-1 2-59,-1 1-54,3 2-58,2 7-73,5-5-54,-4 9-264,8-6-670,3 3 296</inkml:trace>
  <inkml:trace contextRef="#ctx0" brushRef="#br0" timeOffset="804.8851">7552 5668 86,'-1'-11'240,"1"3"-1,0 2-13,0-1-4,0 2-15,0 0-20,-3 1-24,3 4-19,0-5-17,0 5-12,0 0-12,-2 19-9,4 1-6,-5 6-9,0 3-8,0 1-7,-1 0-5,0 2-5,-3 0-7,1-5-6,1 2-5,-1-6 3,2 4-3,1-8-5,-1-2-3,-2-2-5,5 2 4,-2-5-5,0 0-2,2-2-2,-1 0 2,0-5-3,1 1-3,0 0-3,2-5 1,-1 3 1,0-4-4,0 4 2,0-4 2,0 0-31,0 0-53,0 0-68,0 0-71,9-12-227,-5 3-472,5-4 209</inkml:trace>
  <inkml:trace contextRef="#ctx0" brushRef="#br0" timeOffset="1915.2614">15920 5836 231,'0'0'234,"-6"-1"4,5-2 3,1 3-3,-4-4 0,4 4-6,-3-3-4,0-1 1,3 1-7,0-2-13,0-2-10,0 2-20,3-3-9,0-1-14,1 0-19,3-6-12,3 3-22,-1 2-4,4-2-9,4 0-11,2-4-8,2 6 0,1 3-19,0 3 1,0 0-8,-1 2-3,-7 5-2,7 1-9,-7 4-5,-1 4-5,-2-1-3,1 1-2,-7 5 4,0 0 0,-3 3-1,-6 4-5,-2 0-4,-4 0 4,-6-4-6,0 4 6,-5-3 0,1-2 5,-2-1 4,2 2-16,-1-6 5,1 2-5,2-1 0,3-5 6,3-1-6,5-1-4,-3-3-2,6-1 2,0-1 5,0 1-5,0-2-3,6 2 3,4 0 2,7 1 4,9 2 0,2-4-1,15 6 10,2-4 7,-1 0 1,-1-2-2,2-1-7,-3 3 4,-10-5-4,2 5 1,-2-1-17,-3-6 15,-4 4-5,-4-2 3,0 0 0,-4 0-11,0 0 8,-3 0-2,-1-4-2,-1 4-1,-2 0 5,0 0-2,-2 0-8,-4 0 4,7 0-6,-7 0 5,7-2-65,-4 1-60,-3 1-63,0 0-62,0 0-81,0 0-339,-18-2-720,3 4 318</inkml:trace>
  <inkml:trace contextRef="#ctx0" brushRef="#br0" timeOffset="2890.2313">4839 7629 192,'-3'-11'266,"2"4"-9,0-4-22,1 2-21,0 0-22,4-1-19,-1 0-18,5 1-20,-1 1-12,5-1-12,0 2-10,-2 5-10,1-1-14,-1 3-3,3 0-8,-1 5-11,0 2-3,-1 5-3,-5-4-4,2 4-3,-2 2-10,-4 3 7,1 0-4,-6 2-5,-1-1-4,-3 1 1,-4 2 0,1-4-9,0-3 8,0-1-6,2 2-2,-1-6-2,4-3 0,-1-2 1,3 3-6,-1-1-1,1-4-2,2 2-1,0-1 0,1-3-4,0 0 4,0 0-7,22-7 9,-8 4-3,2-1 1,5 0-2,0 2 2,0 0-4,-7 6-3,3-4 0,-3 4 0,-1 0 4,-5-1-2,2-3-3,-6 7 4,2-1-3,-3-3 6,0 2 1,-5 1 1,-1 0 0,-4 2 0,-2 1-2,-4 0 0,-7 3-1,2-1 1,-2-1 2,-1-2-5,-2 0 1,1-3 3,6-2 4,-5 1-8,0-6 1,0 4 6,5-4-8,2 1 0,0 0 1,4-1 2,-4-1-6,4-2 7,1 2-3,0-4-3,2 2-3,-2-2 1,4 2-2,-2-3-13,4 4-19,0-1-25,1 2-30,0-1-33,1-1-22,1 5-40,4-6-28,-1 3-186,1 0-432,-1 0 191</inkml:trace>
  <inkml:trace contextRef="#ctx0" brushRef="#br0" timeOffset="3876.4857">9776 7458 181,'0'0'165,"0"0"-18,0 10-10,-4 4-11,0 1-10,-3 9-13,-2 0-8,-2 3-8,0 0-6,-1-3-8,-2 3-5,0-3-6,1-3-6,-2-1-2,8-3-5,-3-3-9,-1-3 0,4-2-4,2-2 3,0-2-12,4-1 29,-2-1 40,-1-2 19,3 3 10,1-4-5,0 0-18,0 0-12,0 0-8,13-6-5,-4 3-11,-1 0-5,6-2-9,0 3-2,2-1-10,-1 4-2,2-2-5,4 4-3,0 1 3,-5 0-8,4 1-4,-4-1-1,-1 3 0,0-5-1,-2 2-1,-2-1-2,-1 0 0,-2 0-3,-1-2 2,-1-1-3,1 0 4,-3-4-4,3 1 8,-4 0 12,3-3 0,-4-4 8,3 0 5,-5-2 5,3-5 4,-3 6 0,0-2 3,0 2 4,0 0 4,0 0 5,-3 2 12,3 3-16,-2 1-16,1-2-13,-1 5 7,2 2-4,0 0-6,0 0-4,-9 14 4,3 1-11,0 2-4,-1 9 2,2 3-9,-2-2 4,1 3-1,-1-4 4,2 4-6,0-1-2,1 2-5,-2-3 4,-1-1-7,2-1 7,0-1-1,0 0-7,-1-7 5,3-1-3,1 0 2,-3-1 2,2-3-13,1-2-67,-1 0-55,0 2-50,2-5-53,-2-2-54,3 0-63,0-3-193,2 0-585,-2-3 258</inkml:trace>
  <inkml:trace contextRef="#ctx0" brushRef="#br0" timeOffset="4702.9769">14903 7343 36,'4'-10'329,"-1"0"-7,3 3-18,-5 2-26,2-1-30,-2 3-31,1 0-21,-2 3-24,0 0-12,0 0-20,-10 19-16,0-3-4,3 1-7,-7 4-17,1 2-7,-1 2-12,0-6-7,1 3-2,4-8-5,0-1-11,1 2-3,0-3-8,3-3 9,0 0-15,2-3-6,0-2-8,1-1 0,-2 1 5,1-1 2,3-3 7,0 3 19,0-3 5,0 0 1,0 0-5,9 1-7,-1-1 11,5 0-28,5-1 6,5-2-5,-1 3-3,-2 0-4,5 4 4,-9 0-9,-1-2-1,1 0-13,-2 6 9,-3-2-1,-2-3 1,-1 6-4,-2-1 1,-1 4-1,0-3-1,-3 2 1,-2-2 2,-1 4-1,-2-1-2,-4 4 0,0-1-3,-3-3 5,-2 2-5,-1-3 5,-5 2-2,-2 2 4,4-9-6,-1-2 3,-1 6-3,-2-5-1,7-3 0,-2 3 4,0-3-7,0-2-13,2-3-28,-3-3-45,6 3-44,0-2-53,3-5-60,0-2-34,0 2-46,4-7-210,0 1-572,4 1 254</inkml:trace>
  <inkml:trace contextRef="#ctx0" brushRef="#br0" timeOffset="4910.1306">14845 7446 149,'3'-5'332,"0"-3"-8,0 4-19,2-2-22,1-2-30,4 1-26,2-3-14,8 1-27,4 1-13,3 1-26,1 1-8,2-1-13,-1 3-18,-2-1-3,0 4-14,-2-1-9,-2-2-4,-3 1-12,-5 1-4,3 2-6,-6-2-5,-3-1-4,1 3-8,-3-2-1,-1 3-9,1-1-23,-3-1-74,-4 1-46,7 1-64,-2-2-51,-5 1-60,5 0-185,-5 0-512,0 0 228</inkml:trace>
  <inkml:trace contextRef="#ctx0" brushRef="#br0" timeOffset="5676.5976">17934 7396 293,'2'-6'287,"-1"-1"-14,1 1-11,-1 0-22,0 2-18,-1-1-24,0 3-23,-2-2-20,2 4-14,-9 0-13,-1 4-18,-11 7-7,-3 4-13,-10 11-2,0 1-13,-4 2-12,2 3 1,2 1-6,0-1-6,6 2-9,1 1-6,8-6-1,3-3-5,2 0 0,4-1-3,5 2-9,2-1 2,4-1-2,3-7 0,6 6-5,3-2-1,2-5 7,2 0-3,2-5 1,3-4 1,-1-4-2,3 1 13,-3-5 8,2-2 2,-1-3 24,-2-1 21,-6-2 7,0-2 10,5-5 17,-8 6 20,-3-3 6,2-1-13,-7-2-11,1 4-9,-1-1-8,-6 2-12,-1-6-7,-6 3-13,-4 3-8,1 0-10,-8 3-6,0 0 0,-3 6-17,-3 6 2,2 0-35,1 0-73,0 5-75,3 2-74,1 2-76,3 2-77,2 0-324,2-4-758,3 2 336</inkml:trace>
  <inkml:trace contextRef="#ctx0" brushRef="#br0" timeOffset="6796.7111">3557 9416 71,'-5'-2'185,"3"2"-20,-2-3-16,4 3-21,-2-1-13,2 1-11,0 0-10,0 0-10,2 13-3,2-8-8,2 2-4,1 1-12,0-3 0,3 1-4,2 1-7,3-1 5,-1-1 4,8-1-5,-6-1 3,5-1 7,0-4 6,-1 0-3,-3-1-5,-2-2 7,2 1 4,-4-4 3,1 0 9,1-1 14,-2 1 10,-4-3 8,3 1 5,-5-4 3,3 4 7,-6-1-5,-1 0 2,4 2 7,-7 1-12,4 2 8,-2 0-13,-2 2-12,1-1-25,-1 2 2,0 3-3,0 0-16,-7 10-10,0 7-4,-3 10 0,-7 18-3,-2-1-4,-1 6-12,-1 2-5,1 0 10,3 0-3,0-3-5,0-2-1,3-1-3,0 0-2,8-14-3,-2 2 5,5-2-16,3 1-9,-1-7-77,1 3-52,4-4-51,-1-1-57,4-5-51,-1-4-70,2-3-184,1-4-591,0-4 262</inkml:trace>
  <inkml:trace contextRef="#ctx0" brushRef="#br0" timeOffset="7706.525">6596 9639 230,'0'0'254,"0"0"-23,0 0-24,0 0-17,0 0-19,5-15-5,2 7-4,-1-1-2,2-5 2,-1 2 9,0-4-6,2-2 5,-5 3-9,0-2-7,-1-2-15,0 0-16,-3 2-6,0 0-6,0 0-1,0 2-18,-5-2-16,3 1 0,-5 2-15,1 6 2,0-2-14,-2 3-2,1 1 3,0-1-4,-1 5-11,-2 2-6,-1 0 4,-2 1-12,-1 8 1,0 0-6,-2 8 1,4 3 1,-1 1-4,3 4-8,0-2 3,5 0-4,2 4-1,3-8 4,1 2 4,3 4-3,6-1-7,0 2-8,3-3 13,1 0-8,0-1 11,3 2-8,0 1 0,-1-4 1,0-1-4,0 6 8,-3-4-6,-1 1 0,-3-1-4,-1-4 7,-4 6-3,-1-7 4,0 2-2,-6-2 15,0 1 3,-4 6 11,0-9 4,-9 6 1,0-6-4,-4-3 1,-2-5-6,2 2-7,-2-4 7,6-2-3,-4-5-6,-1-3 4,4 0 18,1-3 23,2-4 2,0-6-5,3-6-3,1 2-10,4-9-4,5-2-3,2-1 3,5 0-18,5 0-1,1-1-9,2 5-18,4 3-54,3 2-40,10-8-28,-7 15-36,10-7-37,2 6-51,2-1-69,-1 6-333,4-2-704,-4 0 311</inkml:trace>
  <inkml:trace contextRef="#ctx0" brushRef="#br0" timeOffset="8587.9835">8954 9578 47,'7'-4'235,"0"-4"-10,0 3-8,0-2-11,0 0-2,-2 0-7,2-2-12,-2 1-4,-2-1-4,3 1-9,-1-2-11,-1 0-4,-3-2-3,1-1-12,-1-3-13,-1 4-11,0 0 2,0 1-14,-3 0-4,2 0-9,-4 1-8,-3 3-15,1 0-1,0 2-8,-5 2-9,-4 3-1,1 3-1,-7 3-13,1 6-6,0-1 2,1 2-8,4 4 5,-1-3-7,7-1-9,3-1 3,-1 0-1,2 2 0,4-5-5,1 2 1,1-5-6,1 2-2,2-2 6,4 1 1,2-2 2,2-1 3,1-1-5,3-3 0,0-2 9,-1-6-9,0 3-7,3-1 8,-3-2-6,-1-2 6,2-1-4,-2 2 3,0 1 7,-5 2 5,1 2 4,-2-3-5,-2 6 3,-2-6-2,1 6-2,-1 1-8,1 6 10,-1 4-7,0 9-10,1 10 11,-4 5 3,0 0-2,-7 13-5,2-2 7,-4 0-10,3-9 5,-6 11-3,6-13 1,-2 3 4,-1 7-5,1-11-2,0-1 20,5 1-20,-3-7-1,2 0-6,1-6 5,3-2-7,-3-1 1,2-3-15,-1-2-65,1-4-67,2 1-60,1-2-38,2-2-50,-1-3-262,7-4-604,-1 2 267</inkml:trace>
  <inkml:trace contextRef="#ctx0" brushRef="#br0" timeOffset="9133.2222">11435 9365 231,'-3'-5'282,"1"1"-24,0-4-26,-1 4-20,3 2-31,-1-1-18,1 3-18,0 0-10,-7 19-11,3 5-17,-3 8-7,-4 14-12,1-3-9,-1 3-6,-1-1-8,-2 0-5,4-11-5,2 0 0,-1-1-10,-1-1-2,3-1-4,-3 1-4,3-3-4,0-3 0,5 1-7,-3-8 2,3-2-4,-1-3-14,3-3-96,-3-1-107,2-4-250,1-3-481,0-3 213</inkml:trace>
  <inkml:trace contextRef="#ctx0" brushRef="#br0" timeOffset="9476.3442">11642 9604 3412,'5'-11'-9,"-3"0"10,1 2 4,0 2-5,-2 2 18,1 1-11,-2 2 2,0 2-4,0 0 1,-10 13-2,0 0 0,0 8 0,-5 2 6,3 5-3,0-1 3,1 0 5,-3 3 4,4-3-4,4 2 1,1-2-1,3 0-2,2 2 10,4-3-9,-1-9-2,4 0 2,2 0 4,0-2-2,3-1 9,6-2 15,-3-4 5,7 0 11,-7-7 18,7-1-2,0-9-1,-1 1 31,-1-5 5,1 0-3,-3-5 17,0-3 2,-1-2-5,-4-1 12,-2-1-9,-2-2-11,-2-2-6,-6 11-9,-1-8-10,-1 0-7,-4 6-11,-3-2-6,0 6-6,-1 1-5,-1 0-8,-4 5-3,0-1-6,-1 3 4,-1 1-15,-4 5-2,5 4-3,0-2-11,0 4-89,1 1-66,4 3-78,-2 1-72,3 2-66,2-1-70,0 1-292,4-1-785,-1 0 348</inkml:trace>
  <inkml:trace contextRef="#ctx0" brushRef="#br0" timeOffset="10176.9527">13914 9719 130,'3'-10'272,"1"-2"-6,-4 3-8,3 1-15,-3 4-26,2-4-23,-1 5-23,-1 3-21,0 0-13,0 0-11,0 28-13,-6 0-11,-1 3-6,-3 16-5,-1 3-14,-1 1-4,-3-1-11,1 0-5,5-1 0,-1-15-8,-2 10-7,3-10-4,0-1 0,-1-3 0,3-1-10,0-1-3,0-4-2,1-6-4,5 2 1,-4-10-15,3 3-63,1-3-43,-1-3-37,4-4-28,-1 0-42,-1-3-28,8-3-149,-2-2-418,3-4 185</inkml:trace>
  <inkml:trace contextRef="#ctx0" brushRef="#br0" timeOffset="10454.6904">14121 9793 233,'6'-12'260,"-2"2"-10,1 1-10,-3 4-16,1-2-22,-1 2-21,-1 3-14,2-2-21,-3 4-19,0 0-17,0 0-2,-2 18-15,1-6-9,-2 11-7,-5 5-5,-1 3-7,-1 15-4,3-15-6,-3 3-7,-1 13-3,1-16-4,3 3-3,0-4 4,-1 4-10,1-3-5,2 0 0,-2-5-2,2-1-5,2-6 2,-3-2-3,2 0 2,0-2-7,1-1 3,0-4-3,1-1-4,-3-1 3,5-2-3,-3 0-4,3-1-27,2-3-63,-2-2-72,0 0-76,0 0-228,13-7-496,-4-3 220</inkml:trace>
  <inkml:trace contextRef="#ctx0" brushRef="#br0" timeOffset="11189.9527">16196 9811 283,'0'0'259,"3"-3"-24,-3 3-27,1-2-23,-1 2-20,0 0-14,6 14-10,-6-2-22,0 5-7,0 10-13,-3 4-5,0-2-6,-1 6-11,-3 3-6,-3 8 1,4-14-9,-4 1-5,2-1 1,0 1-3,-1-1 8,2-1-5,0-6-4,0-1-6,2 3 1,0-8-2,1-2-6,1-5-5,0-1-8,1 0 7,0-5-6,2 4-4,-4-6 2,4 0-4,-1 0-2,1 2-1,-2-4-2,2-2-2,0 3 1,0-3 1,0 0-3,0 0-9,0 0-47,0 0-59,0 0-73,5-15-75,-3 10-213,3-5-496,0 1 220</inkml:trace>
  <inkml:trace contextRef="#ctx0" brushRef="#br0" timeOffset="11716.4239">16372 10154 210,'3'-16'319,"-3"-2"-15,3 2-22,1 1-21,3-2-28,0 2-18,3 3-26,2 0-16,1 0-16,3 5-19,-1 2-15,5-3-9,1 8-17,-4 4-2,0 2-13,-5 1-10,1 3-6,-1 2-3,-4 3-16,-1-1 7,-5 3-12,-1-2 0,-4 4 2,-4 5-7,0-1 2,-3 3-1,-4-2 1,-3-2 4,0 2-1,-2-5-6,0 0 2,2-2-5,-1-2 6,2 1 1,1-5-6,2-2-5,1 3-7,-1-2 0,6-1-1,-3-2 0,4-2-4,-1 0 2,3-2-5,0 2-5,3 0 5,1-3 20,0-2-6,5 5 8,4-4-2,6 0-8,6-1 0,3-2-6,2 0-1,0-1 3,1 0-5,1 1 6,-4-2-7,3-1-5,-3 2 1,1 1 5,-5-1-6,5-2-2,-5 1 8,-3 2 16,4-2 15,-5 2-3,-4-1 7,-2 2 14,0-2-26,0 3 0,-2-2-5,-1 1-8,2 0 6,-4 1-2,-2-1 2,2-1 1,-5 2-16,5-2 3,-5 2-3,0 0 2,7 0-6,-7 0-5,4-3 4,-4 3 1,0 0-4,0 0 0,0 0-4,0 0 5,0 0 6,0 0-16,0 0 5,0 0 1,0 0-9,0 0-28,0-2-27,0 2-42,0 0-45,-10-8-41,5 5-54,-1 2-55,2-6-56,-4 5-277,2-5-679,-1 1 302</inkml:trace>
  <inkml:trace contextRef="#ctx0" brushRef="#br0" timeOffset="43328.7898">15487 7296 2,'2'4'51,"-2"-4"-4,0 0-1,0 0-15,4 5 5,-4-5 1,0 0 8,0 0 0,0 2 12,0-2 2,0 0 24,0 0 2,0 0 9,0 0 7,0 0 9,0 0 8,0 0 1,0 0 12,0 0 0,0 0-2,0 0-5,0 0-3,0 0-14,0 0-16,3-11-2,-3 11-7,-1-5-5,-1-1-8,2 3-3,-3-1-3,3-4-12,-3 3 2,1-3-6,-1-1-2,0 0 1,0-1-7,-1 2 4,1-2 11,-4 1-5,3-3-2,-2 3-3,-1-5-4,1 4-1,-2-2 2,3 1-9,-4 1 0,2-1-2,0 1-1,3 3-4,-5-3-1,2 3-1,0 0-4,0 0 4,3-1 3,-3 2-9,1 0 8,-1 0-5,1 0-2,1-2 0,0 3-2,-3-2-10,4 4 9,-5-2-3,4 2 2,-2-3-7,-1 4 4,-1-3-2,1 0-1,-2 3-2,0-1-1,0 1-2,0-1 1,-4 1 0,0-3-5,1 5 6,-2-2 0,-1 0-6,-4 0 3,4 2-1,-1-1 0,-5-1 1,0 1 6,1 0-8,0 2 3,0-1-3,4 1-1,-3-1-3,-1 2 5,4-2-2,0 2 2,0 1 1,3-3 2,-3 5-4,-3 2 0,0-2-3,1 4 4,3-4 0,1 2-2,1 3 3,-5 0-6,1 4 6,-3 0-3,3 0-1,0 3 2,-1-1 1,1-1 2,6-1-5,-4 3 0,-1 0-2,7-5 0,-8 7 7,8-4 3,-2 0-3,0 3 2,-3 3-1,6-7-4,-2 1 2,0-1-6,3 2 10,-4-2-2,2 2-6,0 0 9,3-1-4,-4 6 1,3-6-1,-4 7-2,5-5 4,0 1 1,0-2-3,0 8 0,-1 1 3,1-2-1,1 2 3,0-4-12,2 4 14,1-1-5,-2 2 0,2-2 5,0 1-2,3 1 1,0-1 0,0-5 1,0 4-6,0 2 3,1-9 0,2 8 3,0-5 2,4-1-3,0 5 2,0-5-3,2 3 3,3-1-6,0 1 4,0 0 2,0-2-11,3-2 3,-4 2 1,5-3 0,-5-3 5,2-2 2,2-2-8,2 4 3,1 0 5,2-3-4,-6-2 1,0-1-4,3-2 4,-1-1-4,-1 1 3,2 0-2,-3 1-3,9-4 4,-8 1 4,1 0-6,0-2-5,0-2 7,5 0 2,0 0-11,-1 0 6,4-2-5,-3-1 2,0 1 0,-1 2 4,5-4-3,-2 2 3,-3-5-2,4 5-2,-5-2 3,-5-1-3,2 0 3,-1 0 8,-2-3-10,4 2 6,1-5-6,-4 4 2,-1-3 7,5 0-1,-1-6 1,2 2 0,-4-1-3,3-2 3,-1 0-3,-3 3 2,2-1-1,-1-2 8,-1 0-3,-4 3 12,3 0 1,-4 1-2,3 0 3,-3-2-1,1-1 11,1 2-9,-3-2-1,-1 0-3,0 2 5,2-2-3,0 0-1,0 1-6,-1-1 4,-5-1 2,6-1-5,-4 1-1,2-1 4,1-8-6,-3 9 0,1-2-1,1-6 12,-2 0-3,1 7 4,-2-2-6,0 0 3,-1-1 5,0 4-4,0 0-4,-2-1 6,2 0-2,-3 1 1,0-1 5,1 2 19,-2 6 13,1 0 0,-3-2-7,3 1-6,-4-6-2,4-2-8,-3 1 0,-1-2-7,0-4 1,1 6-11,-1-2 2,0 0-9,-1 1-2,2 3 1,-1 1 6,0 0-12,1 3-2,0 2-3,-2-3 3,2 7 0,-3-4-4,3 4-3,1-2-2,-3 3 0,1 2-2,3 1 3,-1-2-2,-3-2-1,2 5-3,0-2 2,1 1-7,2 2-7,-5-5-7,5 5-17,-7-1-22,4-1-31,3 2-22,-3-2-5,3 2-14,0 0-9,0 0-11,0 0-2,-10 2-21,10-2-4,-2 3-21,0 1-9,0-3-8,-1 1-10,0 2-12,0-1-5,-3 2-19,2 2-158,-4-5-458,4 4 203</inkml:trace>
  <inkml:trace contextRef="#ctx0" brushRef="#br0" timeOffset="47719.0421">11376 12197 5,'-1'-20'122,"-1"3"-12,0-2 2,-3-8-16,1 1-8,-2-1 4,2 2-15,-4-1-2,-1 2-2,2 0-3,-4 3 5,-2 2 2,-1-2-3,2 9-7,-1 0-2,-5 0-6,-1 2-6,-1 3 1,-2 2-10,-2 2-5,2 3-5,-2 0 3,0 3-13,-2 4 3,1 1 2,-2 2 0,3 1 1,0 2-9,-1 2 1,1 3 0,0 1-1,-10 10-7,5 3 7,-2 0-1,3 4 0,1 3-3,-1 2 4,2 7-3,-1 1-4,4 2 3,-1 1-1,1-2 1,-5 24 11,8-21-5,2-1 5,2 0-3,-3 2-4,2 1-2,3-2 12,-2 1-9,3 5 11,-3 24 4,0-4-5,8-24 0,-1 2 0,2 3-7,-1 23 2,3-25 2,3 0-9,2-2 8,1 0-3,2 4 2,0-2-4,5 0 3,-1-4 1,0-1-5,6 0 0,0-2-4,-1-1 1,1-6 0,0 1-2,2-3-6,-4-13-1,2 4 1,1-1 2,0-1-3,0-5 2,2 0-2,-1-2 4,-1-4-4,2 1 1,-2-1-5,1-3 1,7-4 3,-10-5-1,5-1 3,3 1 2,1-5 3,0 1-2,0-7 2,2-1 0,1-5 8,0-1-6,1-5 0,-1-3 5,0-5 0,7-6 5,-3-7-1,0 0-6,-1-3 0,1-5 4,-1-1 1,0-4 0,7-23-2,-11 26-5,3-4 3,8-27-2,-10 24 3,9-20-5,-9 20-3,6-24-1,2 4 2,1-2-1,-3 3-7,-10 18-5,11-21 9,-11 20-10,1 2 11,10-27-11,-10 27 0,-1-3 4,10-19 1,-12 22-6,-3-3 0,9-21 1,-8 23-3,-1-1 3,-2 2 2,0-3-5,-3-26 1,-3 31-1,-4 1 0,-2 13 1,-1-16 3,-4 4-7,-3 3 1,2 11 1,-4 2-1,-4-13 0,0 14 1,-4-9 4,3 15-6,-3 0-1,0 1 0,0 4 1,0 5-1,1-2-3,-1 2 4,-3 0-5,6 6 5,1 3-2,-1-3 5,0 3-4,0-1 1,4 4-3,2 0-5,-2-2 3,-3 3 3,5 2 1,-1-2 1,-1 2-4,3-2-4,2 3-5,-1 0-34,6 0-26,-10 0-26,6 1-30,0 2 1,1 0-26,-1-1-5,2 4-39,0 0-26,2 3-139,0-1-397,0 1 175</inkml:trace>
  <inkml:trace contextRef="#ctx0" brushRef="#br0" timeOffset="48796.731">20264 11471 200,'-3'-6'203,"0"1"-4,-1-1-5,3-1-9,-1 0-13,2 2-13,0-4-10,0 0-14,3 0-14,4-1-8,-3 2-11,9-2-13,-3-1-4,1 3-9,2 1-11,-2 3-3,5 0-9,-2 4-4,0 0-12,-1 5 0,-1 2-7,-2 3-1,3 5-3,-5-2-6,2 13-5,-6-1 3,-1 2-5,-3 3 3,-7-4-6,-3 4 5,-3-1-12,1 0 13,-4-4-5,1 1-1,-1-5-3,-1-1 0,2 0 0,0-8 2,3 0-4,2-5 3,-1 0-5,4-2 6,1-2-8,1 1 6,1 1 3,-1-3-1,2 0 7,3-2 2,-2 2-2,2-2 0,0 0-5,0 0 3,0 0-3,0 0-2,14-6 1,-6 1-5,2 1 2,4 3-1,0 0-4,3 1 3,-1 2 4,-1 2-10,0 2 6,5 0-5,0 4 4,-2 0 0,-5-2-4,4 1 1,-6-1-6,3 1 7,-1 0 0,-2-2-3,-1-1 5,-3 1-3,0-3-1,0-1 3,1 2-13,-3-1-31,-1-2-36,2-2-36,-1 0-29,2-4-31,3-1-23,0-4-26,1-2-112,-1-3-360,6-6 159</inkml:trace>
  <inkml:trace contextRef="#ctx0" brushRef="#br0" timeOffset="49239.3499">20699 11647 197,'16'-49'48,"-4"1"29,1-1 9,1 2 1,-4-2 14,1 4 7,-4 10 32,-1 2 5,1 3 7,-1 3 11,-2 9 18,-1 8-10,-2-1-17,1 1-22,-1 4-22,0 4-10,-1 2-10,0 0-7,-2 28-9,-4 2-6,-1 24-7,-6 27-8,-1 2 1,-1 2-3,2 0-3,-1-1-9,-2-3-5,5-24-2,4 2 3,-4-2-1,1-2 3,-2-4-3,4 1-6,1-2-1,-1-2 2,2-18-6,0 2-1,1-2-2,-3-5 0,3-1-1,-2-7 1,4-1-6,0-6 0,3-1-7,-4-3-23,1 1-36,3-7-24,0 0-24,0 0-8,-3-17-14,6-3-13,-3-8 2,7-4 2,-4-2 3,4-12 10,-4 9 11,4-11 11,0 0 7,0 0 24,-4 0-5,4 1 16,-3 0 21,2 12 31,-2 0 20,-1 1 16,1 0 18,2 3 8,1 2 19,1 5 2,1 1-5,2-1-2,2 4-1,2 3-5,-2 5-4,5 0-2,3 2-5,-1 5 5,1 3-13,-4 5-3,-3 2-8,1 3 3,-3 4-8,-1 2 2,-4 3-16,0 1 7,0 4-3,-7 3-1,-4-4-3,-3 1 3,-1 5-7,-5-6 0,-4-1-1,-4 1-6,-3-2 7,0-2-1,0-2-3,0-2-2,0-5 3,3 1-3,9-2-3,-1-5-34,3-1-35,4-2-32,2-4-54,4 1-31,2-5-41,4-3-148,9-5-400,3-1 177</inkml:trace>
  <inkml:trace contextRef="#ctx0" brushRef="#br0" timeOffset="49585.596">21064 11615 11,'0'-4'280,"0"-1"-8,0 5-16,0-3-20,-1-2-23,1 5-20,0 0-19,0 0-19,0 0-9,5 0-9,5 0-5,5 0-2,5 3-11,4 1-8,2-4-11,-1 1-9,-1 1-7,1 3-13,-5 0-5,-2-5-2,-1 0-8,-1 1-11,-2-1 0,0 0-6,-6 0-8,2 0-25,-4-1-27,-2-2-39,0-1-26,2 0-17,-2 2-18,0-5-2,-4 1 8,3-4-5,-3-5 13,-3 3 10,3-4 8,-4-1 14,-1 2 7,-1-1 4,2 3 15,-3 4 27,2-2 21,1 4 19,0-2 9,-1 2 1,4 3-12,-1 2-4,2 2 0,0 0-1,-10 11-4,4 4 7,-4 8-1,3 1-2,0 3 1,0 2-2,-1 2 5,2-2-9,0 3 3,-1-3-2,0 2 2,3-2 2,-2-4-4,-1 0-10,2 0-45,0-9-60,5 0-68,-4 0-135,3-6-336,1-2 149</inkml:trace>
  <inkml:trace contextRef="#ctx0" brushRef="#br0" timeOffset="49799.2503">21564 11468 191,'8'-17'258,"-2"1"-9,-2 3-20,-1 5-26,0 4-24,-3-3-21,0 6-12,0 1-13,0 0-21,0 24-8,-6 4-8,2 1-8,-3 5-13,-2 11-4,4-11-10,-5 13-7,3-14 0,0 16-6,3-17-2,-2 2-5,0-3-5,1-2 1,-1-3-11,2 0-27,1-3-55,0-5-34,6 0-73,-1-7-63,-1 0-135,6-2-389,1 3 173</inkml:trace>
  <inkml:trace contextRef="#ctx0" brushRef="#br0" timeOffset="50279.9741">22219 11525 183,'0'-13'224,"-1"3"-23,3-2-19,4 0-18,4 2-15,1-3-18,6-3-14,0 8-8,4-4-10,4 6-10,-1 1-22,-3 2 5,-5 3-9,-2 2-8,-4 1-8,-3 4-6,1 1 1,-3 3-10,-2 1-1,-3 8-5,-5 5-2,-2-1 3,-7 2-6,0 0-5,-6 1 2,2-2 2,0-4-4,-1-1-5,1-1 2,3-2-1,2-3-3,3-1 1,0-3-5,0 1 1,3-3 1,0-4-2,0 6 1,4-5-2,-1-2 1,1 3-2,1-3 2,0 1-9,2-1 16,-3-2-7,3 4-1,0-5 3,0 0 5,3 7 0,1-5 2,-1-1 6,4 0-4,3 0 3,4-2 0,0 0-1,3 1-4,6-1 1,-1 1-2,-1-2-2,1 2 0,-7 2-2,-1-1-1,0 3-5,-4-2-1,0 3-5,-4-1 5,2 3-5,-1 0 4,-4-1 1,1 2-1,0-1 2,1 0-10,0 3 8,-2-4 1,1 0 7,-1 0-7,1-1-6,-1 0-25,2-2-6,0 1-15,5-3-22,0 1-32,4-4-12,1-2-16,6-2-23,-1-3-16,-6 1-121,4-7-316,-1 0 140</inkml:trace>
  <inkml:trace contextRef="#ctx0" brushRef="#br0" timeOffset="50751.7668">22768 11525 45,'13'-51'84,"-1"6"8,1-1 14,-3 13 11,0 5 21,-3-1 6,-2 5 2,0 8 8,-1 5-12,-1 0-7,-2 3-14,2 2-19,-1 3-13,-1 1-8,-1 2-9,4 13-5,-4 4-8,-4 10-3,1 5-2,-8 17 0,1 6 2,-4 25 37,4-22 11,-4 22-6,-1-24-13,3 2-4,0-1-11,-1 1-5,3-5-3,0-1-8,-1-4 1,4-2-2,1-14-7,-1 14 1,0-15-3,4 0-5,-2-4-7,0-2 1,-1-2-3,1-7-3,1-2-4,1-5 1,0 0-1,1-2 0,0-3-1,-2 0-5,4-2-8,0-2-16,0 0-14,-3-10-8,3-3-16,2 1-2,0-8 1,5-6-5,-1-1 5,0-2 5,1 2 5,-2-4-4,4 2 10,-1-1 2,-1-1 4,3-1 5,-3 2 2,4-2 1,1 1 7,-4-1 6,1 3 15,3 2 9,-3 1 11,1-1 9,4 2-1,-3 0-3,5 3 3,0 2-4,4 1-2,1 2 5,-4 6-14,4-1 4,-1 6 3,-4 2-8,-1 3-8,-1 4-1,-4 1-4,-3 6 8,4-2-7,-7 8-1,3 1-4,-9 3 3,0-3 1,-5 7-5,-3-2 2,-1 4-3,-4-4 2,-2-3-4,-2-2 3,1-2-2,-2-1-1,-1-5 2,0-1-1,0 0 0,4-4 0,2 1-5,-1-2-38,2-2-24,4-1-27,2 0-31,-2-1-38,7-2-26,3-2-54,0 0-184,3-2-458,7-2 204</inkml:trace>
  <inkml:trace contextRef="#ctx0" brushRef="#br0" timeOffset="51017.7362">23251 11698 226,'0'0'224,"0"0"-24,3-5-19,-3 5-8,3 0-17,-3 0 0,0 0 10,14 3 14,-3-3-1,4 2-7,5-2-8,6 3-17,-1-2-12,-1 2-7,2 0-11,-4-1-10,1 0-12,-1-4-11,-5 2 3,0 0-16,-3 0-10,0-2-3,-4 2-1,0-3-7,-2 3-9,-1 0 0,-2 0-6,2 0-6,-3-2 4,-2 0-15,-2 2-36,0 0-58,5-4-60,-5 4-63,0-5-42,-3 1-41,0 0-155,-2-4-473,1 2 210</inkml:trace>
  <inkml:trace contextRef="#ctx0" brushRef="#br0" timeOffset="51202.9081">23492 11485 141,'0'0'160,"0"0"-14,0 0-13,-1 12-15,1 5-2,-3 3 18,2 1 15,1 4 3,-3 3-11,-2 1-11,1 2-12,2-2-8,-4-1-15,0 2-6,1-3-11,-1-1-9,0-4-11,2-2 0,0 5-1,-2-9-7,2 0-10,0 0-14,0-4-87,1 0-48,-1-2-45,4 1-41,2-4-114,1-3-333,2 1 147</inkml:trace>
  <inkml:trace contextRef="#ctx0" brushRef="#br0" timeOffset="51516.6426">23778 11689 1749,'14'-31'19,"-2"2"-5,0 4-17,2 0 54,0 1 19,3 7-17,-4 5 1,8 0-11,-1 1-9,1 5-6,0 3 8,-5 5-6,-1 4 1,1 0-2,-1 0-4,-5 9 4,-3-1-10,0 5 0,-3-1-3,-1 7 3,-6 2-2,-4-4-1,-1 3-4,-5-2 2,-2 0-1,-2-2 1,1 0-4,-2-4-2,4-1 0,1-4-2,3-3 2,2 0-7,2-3 1,1 0 4,2-2 0,-1 0 0,2-1 4,-1-1 5,3 1 7,3 0 20,4 0-1,4-1 3,4 2 3,7-1-10,-1-2-9,3 1 3,0 1-4,4-3-6,-1 0 1,-3-2-4,-1 0 1,-2 1-5,-6-4-14,2 1-28,-3 2-51,0-2-49,2 0-65,-4-1-228,-2 1-455,-1 0 202</inkml:trace>
  <inkml:trace contextRef="#ctx0" brushRef="#br0" timeOffset="52619.7962">20795 12711 45,'-13'-11'112,"-5"6"-4,-3 0-15,1 5-10,-1 3-7,1 2-8,-1 4-2,-1 3-16,-1 2 14,-1 8-21,-3 10-8,8-5-5,-7 18 4,1 0 0,1 5-6,-14 22 9,7 2-2,9-24-1,-7 28-16,1-1 2,9-24 6,-10 22-14,12-20 9,-3-4-2,1 5-2,1 0 0,-1 22 8,5-28-11,2 0-8,2 0 10,0-3-2,-3-1 1,7-11-3,2 13 5,-3-13-3,3 0-1,1 1 10,3 10-2,0-10 2,-3-1 6,6 0 0,4-1 1,0 1-2,0-4 2,6 1 1,0 1 1,5 10-2,-5-11-5,2-2-1,1 0 0,1-2-6,2-5 6,0 0-3,0 1-1,5-4 1,-3-4 6,3-4 1,2 3 3,-1-9 5,3 0 15,0-5 4,2-1 12,-2-7 11,10-3 5,0-3 14,0-4 8,-3-5-5,-2-3 3,2-9 6,-3-1 3,2-2-6,-4-5-5,0-2 1,0 0 8,1-3-11,10-18-10,-13 19-11,8-24-4,-7 24-10,-1-5-5,-4-1 6,13-20-24,-12 22-2,9-20 4,-11 19-7,-1 2-4,-1-6-2,-4-3-4,9-20-5,-8-3 6,-7 22-8,3-26 3,-8 25-5,2-30-5,-5 33-11,-3 2 12,-4 3-8,0 3-3,-5 3-1,1 12-9,-1 1 8,-3 2 1,0 3 0,-5 1-7,5 4 10,-4 3-16,5 8 5,1-2-7,0 3-28,3 7-36,0-3-41,4 4-22,-3 3-21,6 0-8,-8 13-18,4-6-34,1 6-36,0 4-218,3 1-513,2 2 227</inkml:trace>
  <inkml:trace contextRef="#ctx0" brushRef="#br0" timeOffset="53337.6948">22577 12876 22,'-13'-28'122,"-1"7"1,-1 0-16,-1 6 0,-4 0 1,6 5-15,-1 6-2,-5 0-7,-7 8-11,3 6-15,-12 10 11,-1 9-4,3 5 0,-4 7-5,-7 27-9,0 2 4,3 0-3,1 4-8,4-1 3,2 4-3,-3-1-2,4 1 8,3 0 10,3 3-1,3 0-3,-3-2 1,12-23-1,1 1-5,-1 2-1,-5 19-2,11-23 2,-4-3 5,4-1-1,3-1 0,0-5 1,4 4-2,3-14-2,0 14 5,7-16-2,-4 0-3,7 3 0,-1-3 4,10 7 2,-5-10 5,3-1 6,3 1 2,0-7 0,11 10 0,3-8 1,2-4 8,1-4-1,1-5-2,0-4 5,4-3-10,-14-4 5,3-3-6,9-6-4,3-5-2,-2-6-7,1-2 10,1-3 6,0-4-14,19-20-9,-4-1 12,-2 0-12,-16 14-2,18-17 11,-1 3-16,-19 15-11,20-18-1,-20 14-6,14-20 2,-4 1 0,-17 18 2,-2-9-13,14-24-1,-8 4-3,-14 22-5,1-8-1,4-23-7,-10 25 8,-8-6-2,0 0-1,-2-24-6,-9 27 9,-1 2-11,-6 2 0,-4 4-3,-6 4-6,-3 1-5,-4 9 13,-3 0-7,-4 10 6,-5 2 4,0 6-2,-1 3-4,-4 6 2,6 0 12,0 6-8,13 6-15,-2-2-44,-1 1-25,3 4-22,2-1-17,-1-1-25,3 5-32,3-6-29,2 4-42,2-1-50,4-2-210,-4 0-554,7 0 246</inkml:trace>
  <inkml:trace contextRef="#ctx0" brushRef="#br0" timeOffset="99956.6934">11116 10902 157,'0'-17'214,"0"0"-8,1 6-4,-1-1-9,0 2-5,0 2-16,0 0-13,3 6-17,-3-3-14,1-2-16,-1 7-11,0-3-10,0 3-9,0 0-5,0 17-10,1 0-8,-1 10-2,0 2-9,0 5 1,-5 19-6,5-2-1,-3 0-7,0 3-2,-4-4-1,2 0-4,0 1-1,1-2 2,0-3-7,-2 4 1,3-13-5,-1 9 1,0-14-1,-2-1-3,2 1 2,0-2-2,1-5-3,-1 0-2,0-6 0,2-2-1,1-5 0,-2-2-3,2-1 0,-1-2 1,2-1 2,-1-1 11,1-1 24,0-2 20,0-2 19,0 5 0,0-5 1,0 0-10,0 0 3,0-27-16,-3 11-10,7-8-4,-2-4-3,-1-3-4,3-4-11,0-10 5,2 12-3,0-3 0,-2 0 11,3 1-23,4-11 3,-4 12 1,3 0 9,0 2-16,0 4 8,3-2-3,-3 1-1,2 1-4,1 3 3,1-1 2,-1 6-1,2-1-4,1 2-1,-2-1-1,3 3-6,-6 8-6,3 0 0,0 3 5,0 1-1,-5 1 4,-1 3-8,3 2 0,-4 3 4,3 1-11,0 8 7,-3 1 1,-2 3 1,-2 1 5,-1 7-1,-5-5-9,-4 7 1,0 1-1,-6-5 0,-1-2-12,-3 1 14,3-1 0,-5-3-2,-1-1-1,-3-1 0,4-3 3,-2-2 0,-2-1-4,2-3 6,7-3-9,-2-1 1,1-2 4,1-2-8,2-2 7,2 2-5,4-2 7,-3 0-1,3 2 4,2 0-10,-3-1 8,4-2-10,-2 3-12,3-2-12,2 3-23,-4-3-31,2-1-61,2 4-51,0 0-72,5-7-300,-2 4-620,1 2 275</inkml:trace>
  <inkml:trace contextRef="#ctx0" brushRef="#br0" timeOffset="101047.4117">20878 10484 180,'0'-6'269,"0"2"-20,2-1-18,0 2-20,-2 3-17,0-6-15,0 6-14,0 0-17,0-4-12,0 4-8,0 0-19,0 0-11,0 0-11,0 0-5,0 0-11,3 18-6,-2-4-4,2 3-9,-3 9 3,3 0-1,-3 0-9,2 0 3,-4-1-1,6-2 4,-4-2 3,0 4 2,0-8 3,2 0-4,-1-5 0,-1-1 4,3-3 0,-2 2 3,2-4 14,-3-1 12,0-4 33,2 3 6,1-1 16,-3-3 3,12-7-11,2 0-6,3-12-10,4-1-10,12-12-9,1-4-6,2-6-11,16-18-12,-5 0-5,-4-7-9,5 3-8,-1-2-5,-4-1-1,-9 24-1,-3 0-9,0-4-5,0 4-7,-3 1 1,-2 3 3,-8 13-9,3-2 0,-4 8-8,-3-1 5,-4 9-1,-3 2-1,-1 0-2,-1 5-5,-2 0 3,1-1-8,0 3-5,-3 0-12,0 1-28,2-2-35,-3 4-20,0 0-27,0 0-21,0 0-36,-10 18-35,2-8-39,-4 6-28,2 5-45,-8 2-30,-2 2-199,2-4-608,-4 4 269</inkml:trace>
  <inkml:trace contextRef="#ctx0" brushRef="#br0" timeOffset="101982.9294">20254 9864 14,'7'-24'258,"0"4"-11,-4 3-15,4 3-8,-4 2-15,-2 4-13,-1 1-21,0 2-18,3 2-20,-3 3-11,0 0-14,-7 12-10,-3 3-11,0 8-9,-2 8-6,-6 12-8,3 1-2,-2 1-6,-2-1-8,2-2-5,-3-1-6,10-13-8,-1 2 1,-2 0-4,3-2-1,3-6-4,-4-6 2,5-1-6,1-6-1,-1 0-2,3-1-2,1-3 4,0 0 1,1-2 18,1 0 13,0-3-6,0 0-3,0 0-1,9-9-8,-1 0-4,0 2-1,3-2 2,2 1-4,-2 1-1,3 2-3,-5 2 0,1 0-3,0 2-1,-1 1-4,4 4-5,0-1 0,-1 4 3,3 0 0,-5 1 5,3 2-12,-3 0 3,0-1 1,0 0-7,-3-2-3,0 3-17,3-4-31,-3 0-42,4-1-28,-4-1-33,3-2-27,0-4-9,1 1-16,2-4-1,0-3 12,-1-3 17,1 1 20,-2-3 20,-1 0 14,4-7 35,-4-2 23,1 0 34,-5 8 5,5-6 57,-6 6 27,0 2 26,-2 3 16,1-2 16,-1 4-8,0 1-15,-2 1-8,1 1-9,0 0-9,1 3-4,-3 1-7,0 0-6,7 1-6,-2 2 0,0 1 3,2 0 2,3-1 2,-1-2 6,6 1-3,1 0 2,0-4-4,7-2 6,-2-2 2,-1-2 3,-5-1 5,-1 2 11,-1-5-5,-2-1 18,1-1-9,-4-1 8,0-1-4,-2-1 4,-2 0 2,-1 5 8,-1 2-5,-4 3-8,2 1-16,-3-2-5,-1 5-12,-5 2-12,1 1 0,-5 6-7,-8 6-3,3 5 5,-1 2-10,0 3-2,5 0-12,1 1 17,2 0-15,5 1-6,2-7 11,4 3-9,4-1-21,2-3 2,6 5-1,4-4 5,1-2-14,4-7-2,3-3-16,1-1-12,-1-4-9,0-4 13,4-1-1,-3-5 13,0 1-1,-4-7 4,0-2 6,2-2-9,-5-3 10,-1-5 9,0-1-6,1-12 4,-4 12 1,-4-5 9,1 3 17,-5 4-9,0 3 32,-2 7 13,-3 4 3,-1 2-7,3 1 0,-3 4-8,-3 1-7,3 5-7,-5 2-1,-3 7 1,-7 13 0,1 6-4,-7 14-8,4 2 2,-3 6-4,6-3 20,-1 3-16,-1-1-7,2 2-8,1-3 8,-1 0-4,0-6 5,0-10-14,0 0-18,5-2-47,-3-5-55,-1 1-54,-1-2-57,0-1-52,6-9-63,-2-1-252,3-4-652,-1-2 289</inkml:trace>
  <inkml:trace contextRef="#ctx0" brushRef="#br0" timeOffset="102274.7159">20722 10386 222,'10'-12'217,"5"-5"-16,3 0-14,5 1-15,2 3-17,2-2-12,10-4-15,-1-2-11,2 2-12,3 1-10,-3-3-5,-3 1-7,1-1-5,-8 6-2,6-10 1,-11 7 3,-3 0-4,-3 1 6,-6 3 9,2 4 7,-3-2 14,-3 2 0,-3 1 6,0 1 2,-1 1-16,0 5 1,-3-3-14,2 0-10,0 3-7,-2 2-13,0 0-6,-10 17 0,2 0-5,-2 9-5,0 3-7,-2 1-4,-3 13-1,4 5-5,1-16-1,2-3-5,-3 3 4,4-1-9,0-6 3,1 2-15,0 0-15,1-2-52,0-8-56,1-1-46,1 1-62,1-4-33,0-1-37,-2-3-183,3 0-518,-1-2 229</inkml:trace>
  <inkml:trace contextRef="#ctx0" brushRef="#br0" timeOffset="102437.3124">21139 10377 224,'1'-8'262,"3"-1"-4,1 0-17,0 1-19,4-7-18,3 3-23,5-3-14,5 2-17,1 3-13,4-1-15,0 0-10,0 0-15,-2 1-7,3 2-18,-4 0-22,1 1-35,2 1-42,-3-2-52,0 3-54,0 0-63,-4-1-166,2 2-392,-5 2 174</inkml:trace>
  <inkml:trace contextRef="#ctx0" brushRef="#br0" timeOffset="103222.6991">22375 10031 11,'2'-17'304,"-2"4"-12,0 5-10,0 0-19,0 1-25,0 1-26,-2 2-21,2 4-21,0 0-19,0 0-14,-4 14-11,1 1-16,-7 14-11,1 2-7,-1-1-9,-3 3-6,3-1-10,-2 11-3,2-12-9,1-4-2,-2 0-10,5-1-3,1-8-3,2 1-7,-1-9-5,2 1 3,-2-3-1,4-1 5,-3-1 41,0-2 31,3 0 48,0-4 30,0 3 17,0-3-8,0 0-19,0 0-17,0-14-13,0 1-14,3-5-13,3-10-13,2 1-11,2-7-6,0-16-12,7 6-10,-3-4-4,4-6-6,3 2-4,-1-2-7,4 4-8,0 1-5,3 6-4,0 4-2,-7 17-3,-1 1-3,-1 4-2,2 3-5,-9 8-3,2 1-10,-2 4 6,-1 1-2,0 4-2,-3 0 1,0 6-5,-2 2 2,-3 4 0,-3 2 0,-5-1 2,-7 10-8,-5-2-22,-9 6-47,-4 2-37,-2-1-20,-3 2-33,0-8-6,0 2-2,11-12 16,2-2 14,4-1 21,6-6 7,3-2 11,3 1 15,0 0 10,2-2 1,2 1 11,0-2 6,6 3 7,0 3 5,2 2 7,4 0 5,-1 3 3,6 7 2,0-1 7,0 1 2,-1 1 4,1-1 4,3 1-4,-3-1 3,0 2 6,-3-8-2,-1 2 1,3-5 8,-3 2-1,-2-5 0,-1-1 1,0-1 5,3-2 0,-1-2 2,-1-1 1,2-2 1,1-2 2,-4-1 3,4-4 5,2 0-1,0-3 1,-3-3 2,1 0 1,3-7 2,2-3-1,-2 3-4,-2-4 10,1 0 8,-2 3 3,-2 7 5,-5 5 10,2-2-7,-1 5 5,-2-1-13,1 4 7,-4 1-14,0 2-6,0 0-3,0 0 2,-4 18-7,-1-6 2,0 4 2,0 1-3,-4 6 3,5-5-3,1-1-6,1 2-1,0-2 0,1-2 1,2 2 2,0-1-5,1-3-3,-1-1 5,3-3-8,1 1-21,-1-2-24,0 0-28,0-4-24,3 2-19,0-1-24,3-2-31,1-3-33,2-1-22,0-1-34,2-7-185,-3 3-483,6-10 213</inkml:trace>
  <inkml:trace contextRef="#ctx0" brushRef="#br0" timeOffset="103385.1451">22923 10133 153,'0'-10'206,"2"0"-5,-4-2-8,4 5-22,-2 0-6,-2 2-18,2 0-12,0 0-21,0 5-23,0-5-30,0 5-29,0 0-38,0 0-51,0 0-34,3 12-46,0-5-93,-2 2-249,5 2 110</inkml:trace>
  <inkml:trace contextRef="#ctx0" brushRef="#br0" timeOffset="103807.1739">23132 10227 246,'6'-12'255,"-1"2"-5,2-5-6,-4 1-15,1 2-10,-2-1-10,0-1-15,-2 0-18,-1 3-17,-2 0-15,0 4-19,-2-1-9,-4 5-16,1 3-10,-8 0-8,-1 6-7,-4 5-12,0 1-7,1 6-5,2-4-4,1 6 1,7-3-7,0-1-8,5-2-7,-1 4 4,5-2-5,-1-5-3,5 5 1,0-3-4,1-1-7,5 2 2,1-6 0,2 1-2,2-4 0,0-3 1,2-2 4,-1-2-8,-2-1-4,3-4 4,-2-2 10,1 0 6,-4-3 12,5-4 11,-1-3-3,-5 5 13,0-1 7,1 3 14,-5 2 15,-2 1-13,3 1 4,-4 0-2,1 7 2,-1-4-28,-3 1-12,0 4-14,0 0 3,0 0-6,-4 26 6,-6 0-3,0 3-3,-4 15-7,-3 2 0,3 0-1,-6 0 2,2 2-2,-2 2-8,-5 0 10,-6 22-7,5-22 15,6-5-2,-6 6-3,4-8-9,-1-4 7,-1-4 6,-4-1-1,5-12-2,2 0-7,-1 0 10,1-5-7,-2-5 1,2-2 2,1-3-1,6-4 2,0-6-5,1-1-7,0-5 2,1-2 4,2-6-7,0-7-5,5-6-20,5-1-53,3-18-30,5 2-38,8-5-32,7 1-34,4 1-20,17-15-39,0 3-25,-11 19-24,18-15-12,-13 19-210,17-9-571,1-2 253</inkml:trace>
  <inkml:trace contextRef="#ctx0" brushRef="#br0" timeOffset="104385.6131">23216 10176 1317,'41'-32'-83,"0"-1"20,-4-2 25,-1-2 38,-5-1 23,0 2 23,-3-1 18,-9 13 32,-3 2 19,-3 4 14,-3 3 20,-2 3 12,1 3-4,-5 2-12,-1 1-19,1 4-14,-4-1-14,0 3-10,0 12-5,-4 6-3,-3 7-2,-8 20 3,0-2 1,1 5 19,-1 1-5,-1-4-3,1-1-3,2-11-2,-2 12-10,2-13-6,1-2-2,3-3-12,-4 0-4,6-11 3,0 1 0,0-2-24,2-2 9,2-6-3,0-3 0,1 2 6,1-2 27,1-1 24,0-3 7,0 0-7,0 0-6,14-8 0,0-2-19,7-9-11,5-2-8,-1 0 1,7-4-9,-9 8-6,-2 5-10,-1-3 4,-5 6-10,1 2 4,-2 2-10,-1 1-2,-5 2-3,-1 0-4,0 4-5,0 0 5,-3 3 5,1 1-6,-3 6-6,0-2 14,-1 1-9,-1 5-5,0 1-9,0 0 17,0 1 0,-1-3-3,1 2 1,0-2 2,-2 1-7,1-4 1,2 0-5,1-2 0,-1 0-28,1-2-28,-1 3-27,2-8-25,0 1-21,3 3-10,-1-3-11,3-4-11,-3-1-10,2-2-1,1-5-2,3-3 1,2-1 13,1-7 10,2 0 0,-2-5 14,1-3 15,-2-3 11,4-13 18,-6 10 18,7-9 12,-4-1 31,-1 1 21,-2 10 19,2-2 11,-2 3 14,-1-1 11,-3 11 10,-1 2 11,-2 4 17,0 5 0,-1 3-6,1 0-12,-4 3-11,0 4-9,0 0-1,-5 14 0,-1 5-2,-1 9-1,0 2-5,-3 3-8,-4 10 9,4-10-15,-2 11 1,2 2-1,1-17 1,6 5-2,-2-3-2,3 0-2,-2-4-2,1-6 3,3-2-5,2-3 10,-1 1-10,3 0 1,-3-8 4,1 1-9,4-3-15,-1 1-30,1-5-29,5 1-28,-4-2-40,3-2-40,4-6-38,-1-1-25,4-1-15,-6 0-144,2-4-430,0 1 190</inkml:trace>
  <inkml:trace contextRef="#ctx0" brushRef="#br0" timeOffset="104586.369">23937 10258 106,'3'-5'307,"4"3"-6,3 1-7,4-1-16,7-1-17,3 3-20,6 0-25,-3-1-11,-2 0-24,2 1-20,-5 1-13,2-2-14,0 2-11,-3 0-15,-7-1-7,2 1-13,-2-1-8,-1 2-13,-5-4-14,-1 2-14,-2 0-30,0-1-39,-1 1-38,-4 0-44,6-1-35,-5-2-43,1-1-36,-2 4-32,-2-6-154,-2 2-446,-3-4 198</inkml:trace>
  <inkml:trace contextRef="#ctx0" brushRef="#br0" timeOffset="105411.8354">21701 9068 45,'0'0'322,"0"0"-7,-6 0-6,6 0-10,0 0-4,0 0-18,0 0-5,-6 0-13,6 0-16,0 0-20,0 0-19,0 0-22,0 0-10,0 0-20,13-5-16,1 2-12,7 1-9,6 0-14,1-1-2,12 3-16,3 0-4,-2 0-18,0 1-3,-3 1 0,-9 0-6,-2-1-3,-1 0-4,-1-1-8,-5 1 6,-5 1-16,-2-2 6,-2 0-7,-2 1-7,-2-1-2,-3 1 7,0-2 0,-4 1-9,7 1-2,-7-1 2,5 0-4,-5 0-11,0 0-21,0 0-51,4-4-46,-4 4-46,0 0-44,-9-5-48,4 0-34,-2-4-26,-1 3-266,-4-4-630,-1-2 279</inkml:trace>
  <inkml:trace contextRef="#ctx0" brushRef="#br0" timeOffset="105600.9701">22061 8911 166,'-10'-15'86,"3"-2"23,-2 0 24,0 4 22,3 2 16,4 4 14,-3-4 14,3 5-12,-1 1-18,1 2-20,1 0-17,1 3-19,0 0-4,-6 16-10,5 1-8,-2 7-8,-3 6 1,2-2-4,1 1 7,-1 2 9,0 1-8,1 0-3,-4 1-5,3-6-7,-2 3-14,2-2-4,0 0-4,0-10-4,0 1 1,-1-1-3,4-1-11,-5-3 2,6-2-5,-3-3-32,3 1-54,0-3-58,-1 0-54,2-2-47,-1-3-59,3-1-159,1 1-468,2-2 207</inkml:trace>
  <inkml:trace contextRef="#ctx0" brushRef="#br0" timeOffset="105917.6318">22578 8749 65,'7'-27'320,"-4"8"-10,1 2-4,0 1-7,-1 7-9,-3-3-18,3 3-30,-3 4-18,2 1-24,-1-3-23,-1 3-23,0 4-22,0 0-1,0 0-22,-3 17-8,0 0-10,-1 10-11,-3 0-7,-3 5-4,3 1-16,0 12 5,-6-1-2,5-12 3,2 2-9,-1-1 10,-1 1 7,2-4 4,-1 4 3,2-4-10,0 0 0,1-2-7,-1-1-2,0-3-17,0-7 4,3-4 3,-1-1-8,1-1-3,0-2 8,-1 0-18,3-2 6,0-1-7,0-1-4,0-2 0,-2 1-5,0-1-15,2-3-64,0 0-49,0 0-63,0 0-71,7-11-51,-4 3-66,0-1-224,0-3-638,2 2 283</inkml:trace>
  <inkml:trace contextRef="#ctx0" brushRef="#br0" timeOffset="106983.6674">20846 9339 78,'0'0'195,"0"0"-6,0 0-1,0 0 5,0 0-8,0 0 3,0 0-15,0 0-3,1-8-4,-1 8-11,3-9-1,-2 2-9,2-3 5,-1-1-17,0 2-6,3-8-5,-1 0 0,3-6-14,-3-2 0,0 5-8,3-6 1,0 0-4,-1-6-12,1 1-3,1 1-11,1-5 8,5-7-21,3-1-5,-7 11 1,8-14-9,-1 3 4,3-1-11,1 3-1,1 2-2,2 1 0,3-3-10,0 2-2,1 4 2,2 2 1,2 2 2,3-1-8,-1 0 12,4 1-16,2 2 15,-1 0-18,3 5 3,3-3 5,-4-2-11,21-9 0,-18 13 2,1 0-5,18-12 8,-18 14-7,21-3 3,-22 4 16,21-7-20,-22 11 8,1 1-4,-3 3-3,0 0-5,-1 0 8,0-1-1,-13 8 3,3-3-6,-1 3 13,-1-1-3,0-1-11,12 2 7,-12 2 1,10 1-1,-10-1-8,3 4 2,-1-2 6,12 3 4,-1 3 1,-2 2-6,1-1-5,-12 1-5,10 1 7,0 1-5,-7 2 3,-3 1 4,10 7-20,-1-4 18,-9 2-3,0-2 2,-4 3 1,3 1-7,-2 0 5,-1 1-6,-1 2-7,-1-2 7,-2 3 7,1 1-14,2-1 6,-5-2 1,3 5-1,-2-2 5,0 2-1,0 3 7,0 1-4,-2 0-12,4 8 11,-4 7 1,-3-11 3,5 7 4,-10-5-12,8 9 7,-7-7-2,1 8 3,1-1-2,-4 3 10,-4-10 4,2-1-15,1 11 2,-7-11 4,4 2-8,-4-5 8,3 5-5,-3 7 8,0-9-2,4 1 3,-4-2-2,0-2 6,2 1-2,-2-1-9,0-3 3,1 2 3,-1-4-3,-1-3 14,1-5-18,0 1 3,4-5-4,-4-4 3,-3 2-2,3-4-5,0-2 6,-1 0 5,1-2-1,0 0-3,-2-2 2,2 1-1,0-4 3,2 5 1,-2-5-2,-2 3 2,2-3-1,0 0-6,2 5-12,-2-5-61,0 0-42,0 0-54,-2-12-38,-2 7-37,1 0-33,-1-5-28,-3 0-16,-1 2-17,-4-3-233,0-1-608,-2 1 270</inkml:trace>
  <inkml:trace contextRef="#ctx0" brushRef="#br0" timeOffset="107301.7993">23343 9274 737,'-20'-13'14,"5"5"29,2 2 13,2-3 24,1 2 20,2 2 15,-1-1 9,3 1 6,2 3 8,-1-2 0,0 1-17,5 3-13,-5 0-11,5 0-12,0 0-8,-6 8-1,6 3-1,0-4-5,4 8 6,-2-1 12,3 3 22,0 2 2,2 3-2,1 3 6,5 2-12,-1-4 1,0 2 3,2-4-3,1 1-1,1 0-2,2-6-3,-4-1 0,0-2 3,2-2 5,-2-3 1,4 0 11,3-4 7,-7-2 16,2-2 8,-1 0 13,2-4-2,3-6-3,1 1-9,2-7-7,-2-2-3,3 2-17,-6-3 24,5-6-15,-4 4-14,1-5-10,4 5-6,-6-2-11,3 3-8,-4 2-3,0 1-9,-3 0-8,-4 1-2,1 5-7,-4 4-5,-1-2-1,-2 3-9,3 2-2,-4 1-8,0-1-4,1 1-9,-1-2-14,-3 2-44,0 3-79,4-4-80,-4 4-47,0 0-53,0 0-61,-11 12-61,5-4-81,-5 5-302,-9 1-872,-1 3 386</inkml:trace>
  <inkml:trace contextRef="#ctx0" brushRef="#br0" timeOffset="108646.487">23898 9489 4,'-41'-1'37,"3"2"0,9-1-3,0 3 3,-13-2-9,4 4-2,-1-2 3,2-1-2,-4 3-2,3-4 8,-3 0-4,4 7-7,-3-4 8,0 0 1,-5-2-1,3 1 4,-2 3-2,2-3-3,-4 1 22,-1 3-2,-2 1 1,1-6 3,0 6 0,0-1 0,0 3 10,0-1 5,3 6-2,0-4 1,4 2-6,1 6-6,0-4-1,6 2 0,6-5-3,-6 10 8,6-5-9,4 0-1,-7 9-2,7-4 4,-6 7-6,8-7-3,-5 12 5,9-8-4,-3 13-3,7-10-4,-3 2 1,7-2 0,-4 2-3,4 2 1,-2 10 0,5-8-1,1-2 3,3 2 2,0 0 0,0-2 6,2 2-7,1-2 2,3-1-1,0 2 5,-2-2-5,3 3 0,1-4-2,1-1 3,0 1-1,-2-3 3,3-3-1,6 1 4,-2 1-2,2-3 2,-2-3 5,6 1 0,-1-1 4,2 2-4,3-2-8,2-3 3,-1 2-4,1-1 4,1-2 1,1 3-6,0-3-3,9 4-2,1-3-1,-8-4 3,9 3-3,1-1 2,-1-1-1,4 2 11,-1 1-13,-2-4-3,0-2 7,1 2 0,3-3-11,1 3 5,-1-2-7,0-5-2,1 5-2,1-3 1,0 4-4,2-4-7,0 1 10,-1-4-4,-2 2 4,3-2-4,-2-2 2,0 1-1,-2 1 6,4-5 7,-1-1 4,1 0 6,1-4-12,-3 3 11,-1-3-9,4-1 2,-2-2 8,-3 1-4,3-5 4,1-1 16,-2 0-8,-3 1 7,-1-5 0,1 4 4,-1-5 12,-1 0-7,0 1 4,-13-1-18,12-4 10,4 1 13,-9-5-3,-5 8 6,8-9 3,2 2 1,-4-4-2,-3 2-3,1-3 1,0-1-2,-10 11-1,2-3 2,5-16-4,-11 11 0,7-9-1,-6 9-5,-1-4-4,0-7-3,-3 4 0,3-10-12,-10 8-1,0-10-5,3 0-2,-4-3-7,-6 1-4,-2-1-7,-2-2 0,2 1-5,-2 1-2,-7 0 1,1-3 0,-4 6-7,0 0 1,-3 7 2,-4-1-9,-3 1 5,4 12-6,-8-3-2,-3-3 1,1 4 1,-2 4-3,6 8-2,-10-2 3,1 5 0,8 8-11,-1 2-10,0-1-37,-2 4-49,1 4-40,-8 2-34,10 0-23,1 3-40,0 2-27,2 4-34,-1 0-24,-2 1-40,3 2-40,0 3-244,-1-3-708,0-2 313</inkml:trace>
  <inkml:trace contextRef="#ctx0" brushRef="#br0" timeOffset="110142.4524">21764 10005 80,'0'-8'223,"0"5"-10,0-3-9,4 1-9,-4 0-13,0-1-12,0 1-10,0-3-5,0 0-11,0 0-13,0-2 2,0-1-10,0-1-7,0 1-4,0 1-10,-1-3-4,1-3-7,-3 0-10,0-1-1,-1 1-10,1 1-2,0 3-5,-4-3-6,-2 0-7,-3-6 0,2 7-5,-4-8-1,-2 2-12,0 2 1,-1 0 1,-3-1-7,-1 1-2,0 1 3,-3-1-9,0 1-3,0-3-4,0 3 4,-3 2-3,-8-6-2,7 8-1,-7-4-4,-2 3 2,2-2 2,-6 2 0,3-1-4,-3 2-3,0 1 6,2 3-5,-2-4 4,-2 6-7,-1 2 6,0-2-1,-4 0 4,-1 0-9,-19 2 3,21 4 9,1-3-6,0 2 2,2 2 6,-4 0-10,3 1 9,0-1-1,-1 1 1,-1 4-1,2 0 0,2 1 1,-1 2-2,0 2-2,-1-1 4,4 6-2,3-3-4,10-1 1,1 2 14,-1 2-9,1 0-3,2 1 0,-9 9-11,12-4 8,-1 2 1,2 0-4,1 5 8,6-2 2,-2 0-1,3 3-1,1 0-19,1 2 16,4 4 3,0-4 0,2 3-1,-1-3-9,4 1 13,2 4-7,2 0 1,-1-4-4,3 5 1,-1-2 0,3 1-1,-1-1-1,4 10-3,-2-11 11,0 0-10,-1-2 2,2 1-5,3 1 8,-1 0-3,4-2-7,-4-3 8,4 0-1,0 2-2,-1-2 7,5-2 2,-4 3-6,5-6-3,-1 2 0,3 0 4,0 1-3,2-5 2,9 6 1,-1-3-10,4 0 14,-1-2 4,0-3 3,3-2-13,-9-4 11,13 1 4,1 1-2,-1-4 4,-3 0 0,4 2 15,0-3-12,-1 1 4,-1 0 16,-1-1-19,2 1 3,-2-6 1,0 3 0,-9-4-7,8-5 11,3 3 2,0-1-6,-12-2 4,8-4 1,3 3 1,-2-7 3,0-1 10,0-3-15,1 2 2,1-9 3,-4 0-6,4 0-11,-1-6 10,3-1-6,-1 3-7,2-7 5,-4 5 7,-1 4-7,-3-7 1,-1 2 6,-9 6 7,-1 2 11,-4-3 3,4-3 5,-6 1-4,5 1 2,-5-3 1,3 1-9,-4-2-2,-3 0-6,3-1-2,-3 1-1,2 1-10,-5-4 2,0 4-6,1-2 3,-4 1-7,3 2 2,-2 0-1,-2 2-6,-2 2-4,1 4 4,-2 2 1,-1 3-1,1-1-5,-4 0-6,4 2 8,-3 0 1,1-1-5,-2 3-4,0 1-2,0 2 3,-2-2-1,1 2-5,1 1 1,0-1 2,0 5-5,0-5-5,0 5-8,-4-3-25,4 3-47,0 0-42,0-5-29,0 5-12,0 0-23,0 0-27,0 0-24,-14 9-16,10-4-26,-2-1-30,-3 3-29,-1 2-244,1-4-641,1 3 284</inkml:trace>
  <inkml:trace contextRef="#ctx0" brushRef="#br0" timeOffset="114494.8302">19951 6832 189,'-3'-5'195,"2"0"-3,1 0 0,0 5-15,0-5-4,0 5-10,0-5-11,0 5-10,0 0-16,0-4-9,0 4-12,0 0-13,0 0-4,0 0-11,17 10-2,-3 6-10,7 4-1,9 9-2,0 4 0,2 4 3,0 2 5,3-1 4,-5 3 6,2 3 2,-1-4 3,-4-1-3,4-1-3,-1-2-4,-2 0-1,0-1-6,-10-13 2,4 0-16,-3 0 3,-2 0-7,0-2-6,-2-4-10,-2-2 4,-3-3-2,-2-4 2,-1 0 3,1-1-10,-4-2-3,0 0-1,0 0-5,-1 1 2,-2-3 27,2 0 13,-3-2 0,3 0 12,-3 0 1,4 3-4,-4-3-13,0 0 6,0 0-11,0 0 3,0 0-16,0 0-14,-7-12-7,4 7-66,-1-3-38,-3 1-37,3 0-42,-3-3-28,0 0-39,-2 0-44,0-4-33,0-1-239,1-2-588,-1 1 261</inkml:trace>
  <inkml:trace contextRef="#ctx0" brushRef="#br0" timeOffset="114795.4317">20433 6904 152,'0'-3'158,"0"3"-24,0-4-15,0 4-6,0 0-9,-15 19-6,6-3 11,-8 8 11,2 2 8,-3 0-3,-7 11 4,0 0-5,5-9-4,-5 7-1,5-9-14,2 2-5,-2-3-6,1 4-4,-3-3-5,4-5-3,1 1-10,0 1-1,3-2-9,0-2-8,4-5-4,0 0-2,2 0-3,2-8-4,-1 5-3,4-5-4,-1-2-6,1 3 2,2-4-1,0 1-7,-1-1 1,1 0-4,-1 1 1,2-4-2,0 0 4,-4 1-7,4-1-2,0 0 1,0 0-4,0 0-26,0 0-46,0 0-65,14-7-64,-7 2-53,2-1-181,6-5-459,6-2 203</inkml:trace>
  <inkml:trace contextRef="#ctx0" brushRef="#br0" timeOffset="115767.5509">22585 6769 162,'-4'-8'239,"4"4"-1,-3-3-4,2 2-8,-2 0-5,3 2-6,-3-2-16,3 1-13,0 1-11,0 3-19,-3-4-13,3 4-12,-1-5-12,1 5-13,0 0 1,-3-3-17,3 3-8,0 0-11,0 0-1,0 0 3,0 0-15,0 0 3,4-4-2,-4 4-7,0 0 2,0 0-4,0 0 1,0 0 3,0 0 1,0 0 5,0 0-3,0 0 5,0 0 1,0 0-1,0 0 17,0 0-17,0 0 1,0 0-10,0 0-5,0 0 10,0 0-24,0 0 5,0 0-7,0 0-4,0 0 4,0 0-17,0 0 7,0 0 10,0 0-22,0 0 10,0 0-6,0 0 4,0 0-16,0 0 17,0 0 7,6 7-16,-6-7 4,0 0-7,0 0 12,0 0-12,0 0-1,0 0-2,0 0 10,4 2-2,-1 0-2,-3-2-2,4 4 5,-1 0-12,4 2 6,0 0-8,4 8 10,6 6 10,0-1-18,0 3 8,4 4 5,0-2-9,-4 3 1,3-2-4,7 8 9,-7-5 7,1-4-12,-2 2-4,2-1 3,-1 0-1,1 0 6,-2 0-6,-1-3 1,-5 0-9,-1-4 6,4-1 3,-8-4 0,2-1 0,-3-5-9,-1 0 13,-2-3-3,0 2-4,-2 0 6,-1-3-5,3-1 6,-4 1-6,0-3-1,1 4 2,-1-4 0,2 4 9,-2-4-10,0 0-7,0 0-16,0 0-34,0 0-41,0 0-32,0 0-39,0 0-37,-13-11-30,9 7-49,1-2-38,-1-2-277,-1-3-646,3 0 285</inkml:trace>
  <inkml:trace contextRef="#ctx0" brushRef="#br0" timeOffset="115988.9783">22975 6749 90,'-11'11'143,"0"6"4,-7 1 7,-1 8 1,-9 8-11,1 0-2,-4 1-3,0 1-3,3-5-1,0 1-13,4-8-9,4-1-5,1 0-11,2-3-8,1-1-9,1-1-10,6-2-8,0-3-9,1-2-1,4-1-7,0-3-13,-2 1-18,5-3-36,-2 2-40,7-6-48,-1 2-50,-3-3-168,13-2-356,-1 0 158</inkml:trace>
  <inkml:trace contextRef="#ctx0" brushRef="#br0" timeOffset="116262.4986">23209 7098 30,'-3'-4'358,"3"3"-21,0 1-16,-4-5-24,4 5-25,0 0-33,0 0-21,0 0-18,21-2-14,-1 7-20,8-1-3,10 1 1,3 2-21,1-3-5,-1 2-6,-3 2-8,-10-4 0,-1-1-8,-3-1-9,0 1-11,-3-1 6,-5 0-6,-6-2-2,-1 0 5,0 1 1,-5 1-7,0-2 0,-4 0-16,6-2-6,-6 2-11,5-3-27,-2-2-56,-3 5-73,-4-5-48,0 0-56,-3-4-57,0 2-60,-2-1-50,-3 1-208,-1-5-622,0 0 276</inkml:trace>
  <inkml:trace contextRef="#ctx0" brushRef="#br0" timeOffset="116482.681">23482 6927 173,'-1'-8'235,"0"3"9,-1 0-12,1 2-18,-1 0-29,2 3-22,0 0-17,0 0-11,-6 12-14,3 0-4,0 5 0,-3 6 8,2-3 2,-1 6-3,-3-1-4,3-1-10,-1 3-10,3-3-5,-2 2-11,0-2-6,1-5-7,3 0-8,-1-2-7,-2 0-1,4-2-9,0 2-6,0-2-25,0-6-63,3-1-71,-2 1-73,2-4-64,1 2-207,1-3-501,0-3 221</inkml:trace>
  <inkml:trace contextRef="#ctx0" brushRef="#br0" timeOffset="116816.6247">24029 6852 244,'0'-6'347,"3"-1"-9,-2 4-26,-1-1-26,3 0-28,-3 0-24,0 4-36,3-4-23,-3 4-21,0 0-14,0 0-16,-6 16-9,2-6-15,-2 15-4,-5-1-5,3 5-15,-4-3-4,1 6 4,-4-1-7,2-1 5,-4 11-9,4-10 4,-2 0 2,2-3-9,0 2-6,2-1 3,0-2-7,1-5-1,0 4-7,2-9-4,2-2-5,-1-1 13,2-2-13,0-4-1,4 0 4,-2-1-10,0-3-3,3 1-4,-4-3 8,3 1-3,-1 1-5,2 1 1,-1-2 2,1-3 0,0 0-7,-3 5-2,3-5 0,0 0-1,0 0 3,0 0-9,-4 0 15,4 0-10,0 0-8,0 0-28,0 0-48,0 0-46,0 0-39,0 0-38,0 0-50,0 0-35,4-13-51,-4 9-216,0 4-590,0-9 261</inkml:trace>
  <inkml:trace contextRef="#ctx0" brushRef="#br0" timeOffset="120298.6088">23043 5300 43,'4'-19'199,"-1"4"-6,0-1-8,-3 1 4,4 0-5,0-2-3,-4 8-10,2-1-1,-1-2-5,3 7 0,-4-3-8,0 1-10,0 1-5,0 1-13,0 2-11,0 3-6,0-7-11,0 7-11,0-5-14,0 5-12,0 0-7,0-2-10,0 2-7,0 0-3,0 0-4,-8 9-1,2-1-2,-1 6-5,3-2-5,-2 3 0,-1 1 2,0 2-7,0 4 7,3-6-8,1 4 1,0-3-1,2 2 0,1 0-6,0 5 0,1-4 4,4-2-3,0 0-1,-1-6 3,3 5-3,-1-7 6,1 0-7,0-4-2,3 5 3,1-2 0,-5-6 0,5 2 9,-6-3 15,4 3 4,1-5 10,-4 0 8,2 0 1,2-3 2,-1-6 5,2 1-6,0-1-3,-1-4 0,1-2 5,-1 1 4,0-2-14,1-6-2,-1 5 14,0-4-27,1 1-7,-4 5 3,-1 3 3,-2-2 0,2 4-8,-2 0 0,2-4 4,-2 4 0,-1 5 5,-2-5 7,3 3-1,-2 2 4,-1-1 5,1-1 5,0 3-6,-2 2 1,0-1-6,0 3-5,0-7 0,0 7-8,1-4-4,-1 4 0,0 0-9,0 0 1,-1-3-8,1 3-5,0 0 1,0 0-2,0 0-3,0 0-6,0 0 2,0 0-2,0 0 3,0 0-4,-9 14-1,7-9 8,-1 5 3,-4 2-7,3 0 0,-1 5 6,-3 7 1,0 2-1,2 4 1,-2-1-1,1 0-5,-1 3 3,0-3-1,4 3-5,-3 2 8,1 1 2,2-3 1,-3-1-5,4 1-5,-2-1 8,-1 1-3,3-2-7,0-2 12,-2-1 1,1 1-5,-2-1 1,2 0 9,-2-2-7,1 3 11,0-11-10,-2 11 6,3-10-11,-2 6 5,-1-7-2,2 0 2,-1 0-8,1 0 6,0-5-4,-2 5 2,0-6-1,4-1 2,-4-2 3,3 1-2,-3-1 7,-1 0-13,3-1 11,0-2-1,0-1-4,3-2 4,-3 1-1,1-1 2,1 0 2,3-2-3,-7-2 1,7 2-9,-7-5 7,3-2 0,-2-3 10,-1 3-13,4-3 11,-2 1-16,0-3 1,2 2 2,-2-2 2,0 0-3,3 1 0,-2-3-4,2 0-1,1-1 0,-2-4-1,3 2 3,0 0-4,3 2 11,-3-2-13,3 0 1,1 0-12,0 1 15,2-1 9,1 0-5,1 0-5,5-2-7,-6 2-2,3 2 7,3-8-1,2 5 13,-2 4-8,4-5-3,1 2-1,-1 0 1,4 2 9,1-1-9,-1-1-2,6 2-3,0 3 3,-3-1 4,3 1-8,10-5 7,-11 1 5,1 3-2,1 0-8,1 3 10,-3-1-3,1-1 1,-2 3-5,0-3-1,-6 4 11,-2-1-6,-2 4 0,-2-2 1,0-1 1,-5 4 1,6 0 2,-7 0 4,-2 2-4,0-3 1,0 4 5,0-3-3,-2 3 7,1 0-11,0-2 6,-1 2 0,0-3-1,-3 4-10,4-2 19,-4 2-8,0 0 0,0 0 1,0 0 1,4-1 1,-4 1-11,0 0 4,0 0 3,0 0-3,0 0-3,0 0 1,0 0 5,6-2-4,-6 2-1,0-2 0,0 2-3,0 0 2,0 0-9,0 0-6,0 0-18,0 0-54,0 0-35,0 0-37,0 0-33,0 0-35,0 0-16,-8 7-16,6-3-26,-3-3-29,0 4-229,-6 2-589,-2-2 261</inkml:trace>
  <inkml:trace contextRef="#ctx0" brushRef="#br0" timeOffset="121622.7035">20302 5538 192,'2'-5'202,"-4"0"-23,2 1-23,0 1-9,0 3-18,-3-3-11,3 3-17,0 0-8,-7 13-13,4-3-10,-4 8 0,3 9-8,-3-1-9,0 3-5,1-1 0,2-2-3,3-1-8,-1-7-3,2 2 2,3-3-8,1 0 3,-1-1 0,0-5-5,4 1 5,0-3 0,4 1 7,-1-6 2,4 1 2,0-5 0,0 0 5,7-2 0,-5-2 3,5-4-1,-7 1 5,0-3-3,6-4 4,-3-1 7,-1-2-5,-2 0 2,-3 2 5,-3-1-5,4-6-5,-3 1 3,0 3-3,-1-6-3,-1 6-5,-1 0-7,-2 1 2,0-3 4,2 3 3,-2-1-4,-1 7 7,-2-5 2,2 5 0,-3 0 4,3 3-7,-3 3 10,0-2-6,0 2 0,2 2-8,-2 3-4,-2-6-7,2 2-10,0 4 1,0-4-7,0 4 17,0 0-24,0 0 1,0 0-6,-6 15 4,5-6-6,-6 7 3,4 0 2,-1 2 0,0 7-7,-4 1-2,3 2 1,1 3 1,-2-2 14,0 3-7,-5 14-8,3-12 3,2 1 0,-2 12-2,-1 1 1,2-1-3,-2 3-3,0-4 3,-1-12 4,0 12-4,2-12 11,-2 12-16,2-13 9,3-1 3,-5 2 0,5 1-4,-2-1-1,-2-2 15,5-2-14,-1-2-1,0 1 0,0-2-1,-1 0 2,1-2 3,0-6 4,0-2-11,2-1 4,-3-1 11,3-3-11,-1 0 2,0-3 0,-2-1 6,2 1-1,-2 0 10,-1-3 7,0-3-4,0-2 5,-3-1-8,-1-2 10,1-2 0,0-5-8,-2 1 14,0-3-1,3 0 0,-3-4-4,4-2 4,-1-6-5,3 5-4,1-9 2,1 1 1,1-2-6,2-4-1,2 2-8,3 3 7,1 1-1,0 1-13,4 2-2,-1-1 5,3-1 3,3 4-10,0 2-2,3 1 3,0-1 4,0 5-10,0 1 2,4 1 0,3 0 0,0 1-7,0 5-18,-3-1-7,3-2-12,-7-1-24,1 5-28,-4-4-29,2 4-31,-2 0-27,-4 2-30,-2 1-30,5-5-39,-3 3-34,-2-2-220,2 3-579,-3-1 255</inkml:trace>
  <inkml:trace contextRef="#ctx0" brushRef="#br0" timeOffset="121893.0082">20846 5929 39,'0'0'313,"-2"-4"-12,2 4-21,0-5-18,0 5-24,0 0-21,6-3-19,-2 3-21,7 0-22,4 0-14,4-2-13,5 4-9,0 1-18,1 1-3,-1-4-9,0 3-13,-1-1 0,-8-2-14,-1 0-5,3 3-8,-8-3-2,-5 0-1,3 2-7,0-2 0,-4 0-3,3 2-2,-6-2 6,0 0-7,7-2-2,-7 2-8,0 0-12,0 0-6,5 0-21,-5 0-29,0 0-37,0 0-41,0 0-50,0 0-45,-1-7-39,1 4-184,0 3-478,-2-7 211</inkml:trace>
  <inkml:trace contextRef="#ctx0" brushRef="#br0" timeOffset="122232.7801">21326 5600 282,'1'-9'280,"1"-2"-2,-1 2-12,1 3-12,-1 0-10,-1 0-17,2 1-21,-1-2-22,0 4-20,-1 3-16,0-6-4,1 4-28,-1 2-14,0 0-13,0 0-12,2 11-2,0 0-10,-1 6-5,-1 7-5,0 5-3,0 1-6,-1 3-6,-1-2-3,-2-1-7,1 1 2,0 2-2,-1-2 2,3-1-8,-2-1-2,0-3-1,0 3-1,0-3 6,3-5-12,0-3 2,-4 0 4,3-2-9,-2 1 6,0-6-13,3 0 3,-1-1 7,1-2-6,-3-1 4,3-2-8,0 0 1,0 0 3,0 2 0,0-7 4,0 2-6,0 1 2,0-3 1,0 0 0,0 0-10,0 0-38,0 0-52,0 0-62,0 0-50,0 0-52,0 0-46,0 0-179,8-14-519,-5 8 229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43:53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3863 2899 99,'-3'-11'189,"3"0"-7,0 4-10,0 1-6,3 1-10,-6-2-17,3 3-5,0 4-17,0-6-6,0 3-15,0 3-12,0 0-8,0 0-9,0 0-4,0 0-9,0 20 1,-1 6-5,1 6-1,0 0-3,0 18-1,-2 1-2,2 4-2,-2 4-3,3-4-6,-2 1 1,-1-1 1,2-4 0,0 5-7,-3-11 2,2-10 1,1-3 0,0 3-2,-3-4-3,3-2-3,0 0 0,0-11-2,0 1 0,0-2-1,0-2-4,0-5 2,0 0-4,0-4 1,-1 2-1,1-2 0,0-3-1,-1 1-1,2 0-3,-1-4-13,0 0-43,0 0-49,0 0-58,-9-20-42,7 3-186,-3-1-412,5-8 182</inkml:trace>
  <inkml:trace contextRef="#ctx0" brushRef="#br0" timeOffset="1806.3508">3853 2869 30,'0'0'107,"-1"-5"-11,1 5 3,0 0-3,0 0-6,0 0-1,0 0-9,0 0-10,0 0 0,5-4 4,-2 3-10,-3 1-13,10 0 5,-6-3 0,6 2 2,4-1 12,6 0 14,5 2-3,2-3-3,4 2-3,10 0-4,-3-1 1,6 0-3,2-1-1,2 1-5,2-1 0,18-1-2,3 1-5,-2 6 2,-20-6-6,23-2 0,-2 1 6,1 4-7,-22-1-2,27-6 0,-3 10-4,-1-6-7,3 1 0,-5 2-1,1-3-8,-2 3 0,-2 0-7,1-2-3,-17 2 2,24-2-5,-7 1 1,0-3 0,-19 4-6,21 0 2,-20 0 1,18-4 0,-20 3-5,2-1-6,18-1 2,-20-1 2,1 2 3,2-4-5,-2 3 4,19-1-5,-23-4-2,1 4 6,-1-1-6,2 2-3,-5-2 2,0 1-1,-2-1 1,-1 2 0,-11 1-1,0-2 1,2 1 2,-2 3-4,-1-2 2,-2-1 0,-1 2 2,-1 0-6,-2 1 3,-6-1 2,2-1-2,0 1 3,-5 0-2,-1 1-2,0 0 1,-3 0 0,1 0-3,-2 0 2,-4 0 4,4 0-3,-7 0 4,7 0-5,-4-2 2,-3 2 0,0 0-4,7-1 5,-7 1-5,0 0 5,0 0 2,0 0-1,5 1-3,-5-1-3,0 0 6,0 0-2,3 3-2,-3-3 1,0 0 2,0 0-1,0 0-1,0 0-1,0 0 3,0 0-2,0 0-1,0 0 1,-5 8-1,5-8 2,-2 6 6,2 3 8,-3-1-5,0 4 6,1 5 3,-1 0-1,0 2 4,-1 5-3,1 5 3,0-1 1,-1 2 0,1-1 5,-1 2-1,3 1 2,-2 0 3,1-1 0,-2 5 0,3-2-5,-2 12 4,0-13-3,-1 2-1,4 1-6,-2-3 6,-2 2-1,3-3-7,-2-1 0,0 2-1,0-4-2,-1-1 1,3 0 0,-2-3-3,-1 1 0,2-5 0,-1 4-1,-1-7-5,4 0 2,-4-4 0,1 2 1,2 3-4,-1-3 6,1-3-11,1-2 4,-3 1 6,3-2-5,-1 0-6,0 0 3,1-2 2,-1-1 1,1-3 1,-1 2 0,-1 1-7,2-7 4,0 6 4,0-6-8,-1 6 4,1-6-6,0 0 5,0 0 2,0 6-1,0-6-3,0 0 3,0 0 0,0 5-6,0-5 5,0 0 3,0 0-3,0 0 0,0 0 1,0 0-5,0 0 2,0 0 0,-6 6-6,6-6 7,-7 0 6,2 0-8,5 0-3,-14 0 1,4 2-1,-4-2 2,1 2 0,-4-4 2,2 4-1,-2-1 1,-6 3-5,-1-4 6,0 0 6,-1 0-9,-3 5-1,1-5-4,-4 0 9,1 2-4,-9-1 2,2-1-4,-6 6 3,3-6 0,2 4 2,7-2-4,-10 0 5,-1 0-4,2-1 2,3 0-3,7 3 2,-9 0 0,-1-4 6,12 3-10,-14 1 2,12-3 18,-8 3-17,9-2 4,-8-1 2,6 0 1,4 2-3,-1 0 4,1 1-5,-2 0 9,2-1-3,1-2 5,0 2 6,2 1-1,0-2 6,-3 1 1,6-3 1,-3 2-3,3 0 1,1-1-8,-1-4 2,0 6-7,4-4 8,-4-2-1,1 3-10,-1-1 1,0 1-4,0 1 6,0-2-12,-2 2 20,1-1-15,-1 0 12,1-1-11,-1 1 2,0-2-11,1 1 6,-2-2-3,0 0-5,2 2 8,-1 0-4,1 2 6,-2-2 5,1 2-2,-1-1 6,-3 1-11,3 1-1,1-1-10,1 2 10,1-6-2,0 6 3,0 0-6,-3-2 7,3 2 11,0-2-12,0 1-6,2-1 6,-6 0-7,2 1 6,2-1-4,-1 3 1,-1-2 6,3 0 0,4-2-3,-4 2 0,3-2-3,-7 2 0,4-1 10,3-1-4,-2 1-6,-2-1 9,3 1-6,3 1-1,-3-2 1,2 0 6,1 0 3,-2-2 0,-5 2-5,7-1 2,-2 2-4,3-3 7,-1 2-16,2 0 8,2-1 8,1 1 16,-4-1-27,4-2 9,-1 3-8,-1-2 7,1 2 16,1-2-23,1-2 4,0 4 0,-1 0-2,3-1-3,0-1-5,-3 0 8,5 1 6,5 1-4,-10 0-3,10 0 1,-9-2 7,5-1-2,4 3-3,-10-1 1,10 1 9,-8 0-7,8 0-10,-10-3 6,7 0 5,3 3-3,-10 1-9,10-1 11,-11-2 4,6 3-8,5-1-6,-15-1 0,11-1 4,-3 0-3,-1 2 13,1-1-12,7 1 3,-13 0 9,7-1-6,0 0 6,-2-1 13,4 1 2,-2 1 4,2-3-3,4 3 1,-11 0-5,9 0 10,2 0-4,-8 0-4,4-1 0,4 1-7,0 0-3,-9-3-2,9 3-9,-7 0 20,7 0-16,-5 0 7,0-1-5,5 1-11,-7 0 23,7 0-12,-7-2-2,7 2-2,-4-1 5,4 1-5,-6-1 7,6 1-5,0 0-1,-7 0-2,7 0 0,0 0 5,-4-2 5,4 2-10,0 0 2,0 0 5,0 0-7,-3-3 4,3 3-8,0 0-6,0 0 0,0 0 1,0 0 3,0 0-3,0 0-11,0 0 11,0 0-14,0 0-11,0 0-12,0 0-15,0 0-8,7-8-33,-4 8-25,-3 0-27,4-1-41,-1-2-53,-3 3-49,10-12-47,0 8-265,4-5-654,9-4 289</inkml:trace>
  <inkml:trace contextRef="#ctx0" brushRef="#br0" timeOffset="3059.7075">14678 1178 151,'1'-3'184,"1"-2"-11,0 1-6,0 1-19,-2 3-12,0 0-18,0 0-7,0 0-13,-7 14-2,0 0-16,-4 11 3,-1 1-14,-2 4-4,-3 11-10,0-10 1,3-4-11,-3 3-2,3 0-1,1-5-3,0 1-8,1 0-2,4-10 1,1-2-4,0-4-1,4-1-5,-1-2 5,0 1-5,2-3 2,-1 2 6,3-5 0,0-2 18,-3 4 24,3-4 35,0 0 24,0 0 3,0 0-14,0 0-12,7-26-14,-1 10-7,2-6-9,1-7-9,2 0 1,0-3-10,1 1-4,-1-15-15,3 14 2,-3-11-5,-1 11-4,3 1-2,-2-1 3,-1 3-2,1 3 8,-1 2-1,-1 2 5,-4 7 6,0 5-2,-3 5 9,1-3-10,0 3-10,-2 2-13,-1 1 3,0 2 3,0 0-3,13 9-2,-5 4 0,4 9-3,3 3 3,-1 2-3,6 14-3,-6-8-3,3 8 3,0-2-2,1 8-4,1-5 1,-3-2 9,-4-8-2,0-5-8,-1 6-1,2-6 6,-6 2-2,3-5-8,-3 3 3,0-11-4,-2-1 3,-3-3-10,1 0 9,0-2-11,-2-1-11,-1-3-18,0 1-18,0-3-40,0-4-38,-5 5-45,-1-5-40,6 0-39,-11 0-46,5-4-242,-8-1-585,7 0 259</inkml:trace>
  <inkml:trace contextRef="#ctx0" brushRef="#br0" timeOffset="3276.3167">14514 1427 132,'0'0'163,"0"0"5,27 2 1,-11-1-15,10-1-24,1-1-5,-3 1-9,5 1-14,11 3-13,-12-4-3,-1 1-12,-3 0-7,1-2-7,-11 5-3,4-5-19,-9 3 0,-2-3-49,0 3-40,-2-2-31,-5 0-65,8-2-100,-8 2-266,0 0 118</inkml:trace>
  <inkml:trace contextRef="#ctx0" brushRef="#br0" timeOffset="3920.6529">15010 996 132,'-10'-23'189,"3"7"-14,-1 1-17,-1 4-4,-2-2-19,1 0-12,-7-1-23,3 3 2,-3-3-16,-3 4-1,0-1-9,0 4-3,-3-4-14,-1 5-2,-4 0-7,0 0-2,-2 2-5,-6 0-3,6 1-4,2 2-9,0 5 1,1-3-5,-2 4 1,3 2-7,-1 2 4,2-1-2,3 4 1,-1 3-3,0-2-6,2 7 2,2 1-4,0 2 1,2 3-2,0 4 3,3-1-8,0 2 8,0 2-11,0 9 9,1-1-1,2 5 1,5-13-4,-2 15 5,2 0 0,1-2-2,1 0 2,4-13-2,0 14-3,0-1 6,4-10-1,1 12-3,1-12 4,1-2-3,6 12 4,-2-15-2,7 12 2,-4-13 3,5 0 0,3 7 1,7-4 3,-4 6-2,-3-17 5,12 8 16,-10-12 5,11 8 14,3-5 4,-1-4 3,2-4 7,2 0 1,0-9-9,1 4 11,-1-8 4,3 0-3,-1-5-1,1-1-1,-3 0-3,3-4 0,-3-3 6,-1-4 0,2-2-5,-3-3 12,-3-4-17,5-1 4,-3-2-2,-4-2-1,1 1-2,-2-1-11,-1-3 27,-4-1-5,-7 10 1,6-11-2,-9 9 4,5-14-7,1 3-1,-13 6-6,7-12 2,-8 12-4,3-1-8,-3-15-1,-2 14-15,-2-14 7,-2 1-7,-2 13-11,-4-12-2,-2 0-6,1 10 5,-7 1-3,0-10-1,-4 2-2,0 13 1,-1 1-14,-2 0 0,-12-7-7,2 5-2,-10 2-13,10 9-16,-12-4-1,-4 2-38,3 10-19,0 2-31,-1 3-15,3 7-10,0 0-44,10 5-39,-2 5-47,-6 7-50,3 6-278,0 0-654,3 6 289</inkml:trace>
  <inkml:trace contextRef="#ctx0" brushRef="#br0" timeOffset="4429.0415">14334 2063 181,'4'-5'190,"-2"0"-14,1 3 3,-1-1-13,-2 1-22,0 2-6,0 0-9,0 0-19,0 0-3,-5 11-12,-4 5-4,-2 3-6,-6 7-6,-5 9 1,-4 4 2,-5-1-8,0 1-3,-1 1-3,-1-1-1,1-1 5,1-4-5,-3 1 2,2 3 2,-2-4-6,7-2 4,-4-3-10,10-7-3,-2 2-3,3-5-7,1 3 2,1-5-11,1-3 2,4-1-7,3-4-2,2 0-6,0-3-3,3 1-3,-2-2 1,4-2-9,0 1-20,1-2-21,-1 1-28,3-3-38,0 0-54,0 0-35,0 0-37,0 0-187,7 3-445,-7-3 197</inkml:trace>
  <inkml:trace contextRef="#ctx0" brushRef="#br0" timeOffset="5136.755">13588 2975 84,'2'-5'273,"1"-2"-21,-3 2-20,3 1-23,-3-2-23,0 6-20,0 0-13,0 0-11,0 15-15,-3-1-10,0 6-9,-1 6-12,1 1-6,-2 3-10,-1-1-5,0 1-10,3-1-4,-3-2-2,1-2-7,3 3 2,-3-1-1,1-8-6,0-4 1,1 3-3,0-2 9,0-4-4,1 0 1,0-2 6,-1 0-7,2-4-2,0 0-3,-1 1 6,1-3 14,-1-1 15,1 2 34,1-5 11,0 5 13,0-5 13,0 0 9,0 0 6,0 0-23,0 0-13,0-20-8,0 1-18,3 1-8,0-13-15,-2 1 0,2 0-18,2-3-14,-2 2-3,3-3 1,0 4-3,1 1-8,2-2-5,-2 5-1,3-2-17,0 1 12,1 1-13,2 4-3,1-2 5,3 4-10,0 1 7,1 5-8,2-2-3,-4 10 4,2-5-2,2 5-2,-5 3 1,-4 3-1,1 0 0,-5 5-4,5 0 1,-5 2 5,0 3-1,-2 1-6,-4 4-6,0 3-4,-5 9-14,-3-4-19,-5 2-18,-3-1-25,-3-2-13,1-1-8,-3-1 3,5 1 11,-3-4 11,6-5 8,0-2 22,3-3-9,2 0 15,3-4 0,1 2-2,0-3 0,3 1 2,0-3-2,0 0 7,0 0 1,0 0 6,19-3 6,-5-1 2,1 3-1,6-2 7,-4 4 2,-3-2 3,8 4 7,-6 1-4,1 0 8,-3 0 5,-1 3 1,1 0 12,-3 3-8,-4-2-1,1-1 8,-4 3-2,0 0 6,0 2-2,-7 0-1,1 5 5,-5 0-4,-4 2 6,-4 1-2,-2-1-6,0-5 0,-2 1-2,0-1 1,-5-2 1,3 0 0,-1-4-1,0 0 0,6-4 2,0 1-5,0-5 2,0 0-5,0 0-17,5-3-14,-2 1-21,3-3-36,2-2-38,2 0-43,0-3-46,4-2-47,1 2-40,1-2-163,1-3-503,3-4 223</inkml:trace>
  <inkml:trace contextRef="#ctx0" brushRef="#br0" timeOffset="5896.4101">13957 2616 115,'-3'-13'217,"-3"1"-14,2 2-18,-6-1-9,3 1-12,1 1-10,-1 0-8,-3-2-14,1 5-9,-3-2-10,0 1-14,-2-1-8,0 4-3,-9 0-2,0-1-7,0 5-8,-3-2-2,4 1 2,-4 3 3,0-1-2,2-1 3,-2 5-4,2-3-1,0 5-2,0 0-3,0-4-8,2 6-2,-1 0-6,2 1-5,0 5-3,-3 0 2,3-1-2,1 6-6,0-3-5,3 9-1,-1-2-2,0 0 4,3 3-8,0 0-1,1 7-4,0-5 3,4 2-1,-4 12-6,5-13 3,2 1 4,-3 15-2,3-13-3,2 2-4,1-1 1,2 4 4,1 8 0,1-1-3,1-14 0,1 2-2,4 1 5,-1-4-6,2 1 6,3 2 0,2-2-1,-1 1-1,1-5-2,5 0 1,3 1 1,1-3 2,0-3-3,3 0 3,-1-3-6,-1 1 3,2-1 5,3-2 0,-3-2-6,1-6 6,-2 4 9,2-1-5,1-7-3,-2-1-5,1 0 1,1-1 6,-3-6-5,2-2-1,1 2 0,-1-3 1,2-5 9,-2 0-5,2 0 5,-1-2 10,-3 1 7,6-2-4,-3-1-2,1-2 2,-1 0-4,0-1-1,0-2-2,-5 0 5,3 1-5,-2-3 3,-2-1 10,-2 1-5,2-3-6,-2-2-1,1 0-6,-2-1 5,-1-2-3,-1 1-4,4-9 1,-5 12-5,-1-7 15,-3 1-26,3 0 9,-2 1 10,-3-4-2,0 5 6,0-1-2,-3 2 4,0 0 0,-3 3 1,1-1-8,-6 0 4,1 0-2,0-1-6,-3 1 4,-2 0-10,-2 1 6,2-1-6,-6 2-4,-2-3 3,1 2-3,-2 1-2,-1-1 0,-2 4-5,0-1 4,1 4 1,-2 1-11,3 3 7,-1-1-14,4 5 8,-6 0-1,6 4 0,2-1-4,-2 3-4,-1 1 5,1 1-6,3 2-10,-4 0-1,2 2-33,0 0-21,-1 3-35,1-1-37,2 2-32,-3 4-32,1-1-36,-1 6-43,3-4-65,-4 7-280,0 0-684,6-5 302</inkml:trace>
  <inkml:trace contextRef="#ctx0" brushRef="#br0" timeOffset="7199.0156">15485 1774 104,'0'0'143,"0"0"-8,0 0-13,0 0-22,13 15-8,-6-2-13,9 5-1,4 5 1,1 1-4,13 10-18,-1 0 1,0 1 2,5 3-19,14 17 4,-18-26-10,4 10-1,3-3 0,14 12-3,-20-14-4,2 2 3,-2-7 0,0 3-8,-4-3 3,-7-10-4,-5 0 6,2 1-5,-3-6-9,-7-4 1,-1 0-7,-3-5-4,0 0 28,-4-1 26,1 1 24,-1-2 14,0 0 2,1-1 11,-4 0-2,3 0-7,-3-2-7,1 4-6,-1-4 1,3 3-16,-3-3-12,0 0-3,3 1-7,-3-1-6,0 0-8,0 0-33,0 0-36,0 0-43,0 0-65,2 3-64,-2-3-201,0 0-440,0 0 195</inkml:trace>
  <inkml:trace contextRef="#ctx0" brushRef="#br0" timeOffset="7548.2372">16562 2759 69,'3'-9'254,"0"-3"-20,-3-1-10,4 1-9,-4 1-11,0 1-25,-3-2-17,2 5-11,-2-2-3,3 4-18,-3 0-8,-1-1-22,1 4-8,-3 0-11,-2 4-7,-6 3-10,-7 7-3,-3 0-4,0 5-10,-7 9 0,0 1-6,0 4-7,14-9-6,-4 5-3,7-5-4,1 1-2,5 2 1,0 1-4,6-6-5,-1 2 4,5-5-4,1 2 0,4 3-6,2 0 4,4-1 3,-2-6-3,6 0-1,2-1-4,0-4 0,1-3-6,1 2 3,3-5 5,1-3-5,-1 2-3,3-1-46,-2-4-52,-1 2-32,0-5-39,-4-1-44,1-2-178,-7 3-426,-2-4 189</inkml:trace>
  <inkml:trace contextRef="#ctx0" brushRef="#br0" timeOffset="8112.5461">16897 2403 112,'-22'-22'194,"-2"0"-15,0 1-19,3 4-3,-4-2-16,4 4-11,-2 2-11,-1 4-8,0 0-15,2 5-4,0 1-8,0 5-8,-1 0-9,-1 4-7,2 6-5,-1 2-7,-1 3-2,2 2-5,-2 3-3,-7 8-1,3 3 0,-2 3-6,3 1 3,-1 4-7,4 0-1,-1 0-3,2 1 0,2 1 2,4 0-1,-1 2-4,4 2-2,4-13-1,0 12 5,3 2-3,4-13-5,-1 1-1,4 0 6,0-2-3,4 0 1,2 0 1,-2 0 7,10 11 9,-4-11 9,4-2 10,3-4 2,0 0 6,13 4 3,2-1-5,-1-5 3,-3-9-7,10 4-3,3-6-1,1-3-2,-1-2-5,3-3-5,-2 0 5,2-6 1,-2-3 10,2-1 4,-2-3 11,-3-6-1,0-4 4,-3-3 4,1-3 2,-1-3 0,-2-5 4,1-2-9,-8 1 6,3-4 22,-2 4 10,-3-2 4,-4 7 4,-4-2-15,7-11-4,-11 10-6,4-14-10,-7 13-4,4-14-14,-6 11-2,-1-17-6,-2 15-5,-4 1-10,-4-14-7,-1 14 2,-2-14-12,-1 13-2,-7-12-4,-1 7-8,-8-3 2,3 2-2,-7 7-8,2 0 1,-2-4-9,5 15 0,-2 2-4,-6-6-14,2 10-9,-8-3-24,9 9-24,-1 6-12,-2 2-36,4 3-21,1 3-44,1 7-35,0 4-42,5 6-61,0-1-62,1 2-203,5 7-643,2-1 284</inkml:trace>
  <inkml:trace contextRef="#ctx0" brushRef="#br0" timeOffset="8915.3805">16531 3566 163,'6'-10'223,"-2"4"-1,-1 1-8,0-1-10,-1 4-14,0-1-13,-2-1-16,0 4-18,0 0-13,0 0-15,0 0-8,-20 18-12,1 1-12,-4 6 0,-5 13-11,-6 2-5,-15 15-5,-2 1-7,17-20-3,-4 3-5,3 0-14,-2-3 5,1 4-1,-2-4 2,1-4 5,-1 3 5,3-4 4,0-4 7,-2 3-1,3-8-2,13-2-1,-4-1-5,2-4-7,2 0-4,4-1 12,3-4-20,6-3 1,-1-1-7,1-1-3,2-1-2,3 0-3,-1-1 0,1-1 2,-1 1-10,1-1 2,3-2 2,-4 0-6,4 0-2,0 0-1,0 0-6,0 0-9,0 0-29,0 0-40,0 0-40,0 0-27,0 0-31,0 0-34,7-7-32,-7 7-190,0 0-470,0 0 208</inkml:trace>
  <inkml:trace contextRef="#ctx0" brushRef="#br0" timeOffset="9526.6292">15424 4414 75,'0'0'237,"3"-4"-26,0 2-14,-3 2-21,0 0-15,1-3-12,-1 3-21,0 0-4,0 0-13,-4 15-8,1-5-6,2 6-9,-3 1-8,-2 7-11,2 2-2,-2 6-3,3-5-8,-3-3-3,2 3-9,0-4 2,4-5-6,-4 2-3,1-4-5,3 1 4,-3-5-6,3 4-3,-4-5-3,4-4-2,0 0 1,-3-2-1,3 0-5,0 1 1,0-2-1,0-2 0,0-2-3,0 5-4,0-5 2,0 0 3,0 0-5,0 0 0,0 0-2,0 0 2,7-15-7,-4 7-5,1-8 2,2 0 3,-1-2-1,1-8-1,3 1-3,-1-1 7,-4-1-4,5 3 2,-5 6-3,3-7 6,-1 1-12,-2 6 14,0-1 9,-1 5 13,-1-1 15,2 5 10,-1-2 2,-1 3 10,0-1 3,2 0 2,-3 3 0,2-3 1,0 4-10,-3 1-2,3 1-9,-2-1-5,2 1-7,1 0-5,-1 1 5,1 0-8,3-2-8,3 3-1,2-1-7,2 1 3,1 0 2,0 4-3,0-2-2,0 3 1,5 6 2,-2-2 1,3 4-11,-7-1 13,-1 1-11,4 6 9,-2 0-11,-5-2 4,-1 2-1,2 4 2,-5-4 3,-1 0-3,-2 0 2,0 3-8,-2-3 8,-3-1-4,-1 2-2,-3-2 4,-5 1-4,-2 2-3,-4-1 4,0-1-6,-2-3 4,-2-3-2,-1 0-1,-2-1-7,2-2 2,-1-2-5,2-4-13,4 1-11,1-3-10,1 0-14,1 0-24,0-3-18,4 1-18,2-2-22,-1 2-16,3-2-20,-2-1-20,4-1-39,1 3-24,-2 2-190,3-3-479,-2 0 212</inkml:trace>
  <inkml:trace contextRef="#ctx0" brushRef="#br0" timeOffset="10238.2435">15996 4213 106,'-2'-17'220,"-3"5"-12,-1-4-13,2-1-12,-1 3-10,0-3-5,0 3-16,-4-1-9,2 0-8,0 2-12,-3-1-10,-1 2-8,1 0-7,-1-1-7,-2 1-8,0 1-7,-2 2-11,-5 0-2,0-1-7,-1 4-5,-1-1-6,-2 3-8,0 1-6,-3 1-5,3 1 0,-2 4-5,-3 0-2,1 3-2,3 1-4,-2 0 0,3 3 1,0 3 0,1 0-6,0 0 2,0 4 3,1 2-8,3 0 1,-2 4-3,4 0 3,-2 3-3,0 0 3,-3 10-3,8-7 2,3 2-2,-5 0-2,3 0 3,-1 1 4,0 12 1,1-2-5,5-9 6,1-3-5,-1 1 2,0 0-4,4-2 4,0 3-2,0-3 4,1 2-3,1 1 2,4-1 1,-2-2-1,6 0 1,-1 3 2,-1-3 8,9 1-5,-3 0-2,1-1-3,6 0 2,2-3 3,-1 0 0,0-2 1,10 7 3,-4-9 6,-2-1-2,3-4 6,11 9 13,-2-8 0,-6-8-1,8 6 7,-7-5 0,-1-5-4,13-3 12,-3 2-10,-10-5 5,10-5 10,-7 2 0,7-4 2,-12 0 1,12-5 7,-11 0 11,9-7 8,-1 1-8,-12 1 4,2-3 3,-4-1 6,10-10-5,-4 1-2,-3-4-1,1-4-5,-3 0-3,0-1-6,-4-3-6,-5 11 2,3-9-13,3-1 7,-9 10-10,0-3-1,-3 1-7,3-3 5,-6 4-4,-1 0 5,-2 1-3,-1 3 3,-2-1-9,-3 2-7,-2 0-1,-4 0-5,1-2-1,-7 3 1,0-1-17,-3 4 1,0 0-4,-3 0-8,-1 1-11,0 2-26,0 3-32,3 2-33,-2 1-41,1 2-34,-1 2-44,4 4-43,2 4-55,1-2-53,1 4-321,-1 0-751,2 1 332</inkml:trace>
  <inkml:trace contextRef="#ctx0" brushRef="#br0" timeOffset="11378.6436">4646 2908 164,'0'-3'162,"0"3"-10,0-7-18,0 7-9,0-4-15,0 4-5,0 0-16,0 0-12,0 0-2,3 23-4,-2-8-7,2 11-2,-1 5-2,-1 1-9,2 16 2,0 5-3,-3 1 1,0 0 0,1 8-3,1-7-5,-2 1 9,2 3-5,-3-9 10,2 1 0,-1-1 1,-1-3 2,0-12-11,-1 12 4,1-15-3,1 0-2,-2-1-6,2-2 1,-1-11-9,1 10 0,-3-12-6,3 1-1,0-5 2,-2 1-7,2-2-2,-1-5-2,1 0 1,0 0-2,0-4-4,0-2-4,0 8-20,0-8-32,0 3-52,0-3-66,0 0-61,0 0-137,-7-17-388,7 4 172</inkml:trace>
  <inkml:trace contextRef="#ctx0" brushRef="#br0" timeOffset="12208.1093">5784 2681 101,'2'-4'154,"-2"2"-10,0-4 3,0 6-8,0-6-9,0 6-5,0-4-17,0 4-14,0 0-13,0 0-3,0 0-11,0 0-2,0 0-8,0 0-1,0 0-11,0 14-6,0-10 1,0 4-2,0 3-10,0 0 2,1 5-6,1 1 12,-1 2 3,0 8 2,-1 0 13,2 2 13,-2 3-1,1 2 2,1 1-2,-1 14-7,-1-13 0,0-1-3,0 1-8,0 12 9,0-13-7,-1-3 1,-1 2-6,2-1 1,2 0-3,-2-3-2,-2 0-2,2 1-3,0-1 4,0-2 12,0 0-3,-1-3 5,-1 1 1,2-1 5,2 0-12,-4-5-5,2-1 4,0 5-5,0 1-1,2-6-7,-4 0-1,2-4-1,0 3-4,0-6-1,0 5-2,0-6-9,2 4 2,-2-4 1,0 1-7,0-3 5,0-1-6,0 2-2,0-3 6,0 1-4,0-1-1,0-2-2,0 1 3,0-2-1,0 2 9,0 1-16,0-3 2,0 0 3,-2 0-4,2 2 1,0-6 3,0 7-5,0-3 8,0 0-4,-1 0 1,1-4-8,-1 5 5,1-1-11,0-4-17,1 4-22,-1-4-35,0 0-36,0 0-61,0 0-55,0 0-48,0 0-198,0-15-516,1 5 229</inkml:trace>
  <inkml:trace contextRef="#ctx0" brushRef="#br0" timeOffset="13154.428">5229 3229 152,'-1'-7'191,"1"2"-16,-2 2-16,0 0-19,2 3-14,0 0-15,-4 8-16,-2 3-3,-1 15-5,-6 2-8,2 4-4,-6 11-4,0-2-8,1 1 8,0-1-12,4-13-1,0-1 0,2 1 7,2-2 0,-5-5 6,9-4-6,-1-3 1,1-5-4,1 1 0,2-3-4,-2 0-2,3-3-3,-1-1 6,-1 0-1,2-3 12,2 4 15,-2-4 28,0 0-13,0 0-2,0 0-10,6-10-11,0-1-5,-1-3-3,2 0-8,1-10-9,-1 8-5,4-11-3,1-2-5,0 0 1,-2-3-5,4-11-9,-4 9 2,1 3 1,2-3 0,-2 4 1,-1 1 28,0 3-8,1-1 6,-1 4-8,-3 7 11,-1 0 13,-2 0-1,-2 8 4,4-2 0,-1 3 9,-4 2-13,2-2-3,0 1-4,-3 2-9,3 1-3,-1-1-10,-2 4-3,2-3-4,-2 3 1,0 0-10,0-4-7,0 4-9,0 0 15,0 0-4,4 14-6,2 0 8,-1 1 0,2 8-5,2 3-1,-1-1-7,2 2 8,0 3-3,0 1 4,1-1-6,-3-1 5,0 1-1,3-1-3,2-2 3,-4 0 2,1 0-3,-1-2-9,-3 1 4,2-7-1,0-3 0,-5 1-4,3-2-2,-1-3 6,-2 0-6,1 3 4,-1-5-1,0 0-3,-1-2 7,0 0 5,1 0-12,-3-3 3,3-1-3,-2 0-2,-1 2 2,1-4-5,-1-2-2,1 5-16,-1-5-21,0 0-22,-1 7-43,0-5-35,1-2-34,-7 4-23,3-4-27,1 0-31,3 0-24,-10-1-28,5 1-12,0-3-235,0 3-600,-2-2 266</inkml:trace>
  <inkml:trace contextRef="#ctx0" brushRef="#br0" timeOffset="13526.971">5136 3524 198,'0'0'238,"-4"-3"-18,4 3-28,0 0-17,-4-1-22,4 1-20,0 0-13,0 0-8,0 0 22,15-6 4,1 4-5,5-1-13,3-3 3,-2 1 7,2-1-1,3-1-10,-3 0-10,-1 2-4,-1-1-6,-3-1-9,-3 2-8,-1 2-3,-3-1-10,-2 1-1,0 1-17,-3 1 8,-1-2-9,-1 3 8,0 0-5,-5 0-11,5 0 6,-5 0 1,4 0-9,-4 0 3,0 0-3,0 0-9,5-1 1,-5 1-9,0 0 3,0 0 1,0 0-12,0 0 19,5-1-16,-5 1-7,0 0-1,0 0-9,0 0-25,0 0-27,0 0-15,0 0-27,0 0-32,0 0-30,0 0-21,0 0-21,0 0-25,0 0-12,0 0-7,-21 0-167,13 1-441,1 0 195</inkml:trace>
  <inkml:trace contextRef="#ctx0" brushRef="#br0" timeOffset="15409.0262">4204 3534 62,'4'-8'219,"-2"-2"-11,2-1-3,0 2-4,-4 2-16,5-1-9,-3 3-5,1 0-10,-3 0-15,4 2-6,-4-1-10,2 1-9,-2 3-9,0 0-6,1-4-11,-1 4-10,0 0-10,0 0-1,0-4-5,0 4-10,0 0-2,0 0-3,0 0-12,0 0 3,-12 11-3,4-4-8,-2 5 0,-1 2-3,-6 1-1,2 2-2,-2 4-2,-3-3-1,2 4 1,-2 2 2,-4 0-7,-4 10 9,8-8-2,-11 11 6,0-3 0,3 1 1,-3 0 11,2-3 4,3 7 0,-1-5-3,-2-1 0,2 3 5,-1 1-3,1-1 1,-1-1-1,1-1-8,1 1 2,-2-2-3,3 2 5,0 0-2,5-10 8,-8 9-12,8-7 5,-8 6 5,7-8-6,-7 11-2,8-12 13,-2 2-13,-7 6-12,8-7 13,3 3 0,-2-6-2,-1 2-9,1-2 2,1 3-10,-1-1 1,1 1-9,0-2 11,-7 9 2,11-11-8,-3-1 0,1 2-3,0-1 1,0-2-3,3 2 2,3-4-7,-5 1 1,2-1 0,1-5-3,4 3-2,-1-1 7,1 0-3,0-8-8,1 8 6,4-6 7,-3-1-11,0 0-2,3-2 1,-1-1 5,1 2-3,0-2-4,1 0-8,1-1 6,0 1 3,-1-3-3,3-1 1,-1 5 6,1-5 3,0 0-8,0 0-3,-3 2 6,3-2-2,0 0-4,0 0 4,0 0-2,0 0-6,0 0-3,0 0 3,0 0 0,3-12-5,1 5 9,-4-2-8,2-4 1,-1-4-5,0 0-11,2-1-10,0-2-1,-2-4 6,2-4-2,0 1-6,-3-2 1,3 1 3,-2-1 12,2 5-10,-3-3 12,3 8-8,-3 1 9,1 1 0,1 0 1,-1 2 1,-1-3 14,0 7-10,0-1 9,3 2-5,-2-1 3,2 5 2,-3-1-3,0 2-1,3 0-6,-4 2 8,1 3 0,0-6 4,0 3 0,0 3 6,0 0-13,0 0 2,0 0 1,0 0 1,0 0-3,0 0 4,0 0 5,-6 17-2,3-1-3,3 3 8,-3 5 1,-1 4-1,1 3-7,-1-2 8,1 0 0,-1 3-9,-3-4 3,1 2 1,2-4 3,1 1 6,0-3-5,2-5 0,-3-2 0,1-2 5,0 2-5,3-8-8,-3 5 1,2-7 7,0 0-4,-1 0 3,2-3 11,0 0-17,0 3 6,-1-5 1,1-2-7,0 4 12,0-4-2,-2 4-5,2-4-4,0 0-3,0 0 15,2 6-6,-2-6-10,0 0 4,0 0-4,0 0 6,1 1-9,-1-1 1,0 0-6,0 0 10,0 0-8,7 1 8,-3-1 7,6 0-9,3-1 3,4 2-3,7-1 4,0-1 5,1 0 7,16-4-11,-12 3 4,12-1-1,-4 1 3,-7-2-14,9 1 15,1 0-7,-1 1 1,-10-1 5,-3 3-5,1-2-2,-1-2 10,1 1-3,-4 1-5,-2 2-3,-7-3 6,0 1 6,-5 0 2,1-1-15,-4 2 4,1 1 4,-1 0-4,-6 0 16,7-2-7,-7 2 0,0 0 6,7-1-11,-5 0 3,-2 1 5,0 0 13,0 0-25,0 0-1,8-1 2,-8 1 5,0 0 0,2-3-3,-2 3-22,0 0-37,0 0-39,0 0-37,0 0-47,0 0-52,0 0-46,0 0-56,0 0-216,-11 8-593,4-3 264</inkml:trace>
  <inkml:trace contextRef="#ctx0" brushRef="#br0" timeOffset="16464.5569">1355 5498 59,'-9'0'166,"3"1"-8,2-1-26,4 0-12,-7 0-21,7 0-6,0 0-3,0 0-33,0 0 16,0 0-13,0 0 2,0 0-4,24-3 11,-9 0 17,1 2 6,7-4-1,2 2-4,3 0 6,2-3-1,6-2 5,5 1-11,0 1-3,4-1-2,0 1 3,3-4-3,21 0-8,-22 5-6,-1-4-9,24-6 7,-20 8-7,16-7-5,-17 6-2,-4 1-6,23-1 12,-20-6-8,0 7-7,1-2 2,-1 1-7,24 1 6,-26 0-9,2 2-6,0 0-3,25 0 1,-29-2-2,1-1 7,3 1-21,1 5 6,-1-9 7,0 6 0,1-3-4,-1 0 4,0 3-10,23-2 2,-29-2 5,0 6-7,0-2 0,-4-2 4,-8 3-1,-1 1-1,9-7-2,-11 5 2,3 3-5,8-6 6,-10 4 1,10-4 1,2 4-4,-13-1-1,2 2-1,8-2 1,-7 1-1,0 0-3,-2 1 2,3-1 0,-3 0 15,1 2-18,-3-1 0,0 2 2,0-3-3,-2 0-5,-2 1 5,4 1-5,-2-1 3,-3-1-4,6 1 3,-6 1-3,3-1 1,-4 2 11,6-3-11,-3 2 0,1-2 3,1 1-6,2 0 5,0-1-6,-2 2 6,2 0-7,-3 1 8,0 0-2,0-2 1,-3-2-2,-5 4 2,-1-2-5,1 2 2,-2 0-2,-2-1 3,-3 2-1,-1-1 2,-1-1 3,2 2-8,-4-2 7,-2 2 10,-3 0-14,8-3 3,-2 3-2,-3-1 0,-3 1-7,7 0 5,-7 0 7,0 0-11,4-1 3,-4 1-2,0 0-4,0 0 7,6 0 8,-6 0 2,0 0-1,0 0 4,0 0 0,0 0 4,0 0 3,0 0 0,0 0-1,0 0 2,0 0 0,0 0-1,0 0-2,0 0-7,0 0 6,0 0-7,0 0 2,0 0-12,0 0-15,0 0-52,0 0-51,0 0-65,0 0-72,0 0-69,0 0-197,0 0-565,-24 2 249</inkml:trace>
  <inkml:trace contextRef="#ctx0" brushRef="#br0" timeOffset="18141.5311">1360 5617 145,'0'-3'177,"2"-1"-6,-2-1-1,0 0-8,0 5-10,-2-5-2,2 5-13,0-4-11,0 4-11,0-3-11,0 3-2,0 0-14,0 0-13,0 0-14,0 0 3,0 0-8,0 0-7,0 0-7,0 0-6,0 0-3,-8 8-2,8-1 2,1 4-5,-1 4-3,4 12 6,2 0 5,-3 7-1,2 11 3,-3 2 2,2 3-2,3-2-9,0 3 5,0 0-1,0-3 7,0 4-7,-4-4-1,3-14-5,-1 0-5,1 12 2,1-17 1,0 0-3,-3-1-1,-1-3 0,1-4 1,-1-2-1,-2-3-5,2-5-5,0 1 4,-1-2 2,0-2 0,-2 1 0,2-3-4,-1 0-1,-1-2 0,0 0 0,0 1 0,0-1 3,2-1 0,-2-3 2,1 2 3,-1-2 0,0 0 4,2 5 3,-2-5-1,0 0 1,0 0 0,0 0 4,8-1-7,-8 1-6,0 0 4,7-2-7,-3-1 4,3 2 3,0-2-10,3 1 2,0 2 0,5-4-6,1 0 5,5 0-2,3-4-2,1 3-5,2-1 5,-1-1-1,12-4 11,2 5-17,0 0 6,-1-1 1,6 2 2,-4-1-4,4-3 14,0 3-7,3-1 20,-3 2 21,3-3 10,2 1-13,16-1 2,-16 4 5,-2-3-5,21-3-8,-21 0-4,21-1 6,-19 3-6,-3-1-8,3 2 4,-2-2-4,1 5 5,-4-6-8,24 0-12,-27 3-1,0 2 3,-3-1-1,4 0-6,-3-2-6,2 0 14,-1 3-9,2 1-3,-1-2 1,-2 0 1,0 0-1,3-1-8,-2-3-2,1 6 3,-4-3 12,6 1-3,-16 3-13,10-6 0,-10 6-2,1-1 3,-1 1 1,0-2 5,-3 3-3,1-1-1,0-6-7,-2 9 1,0-4 6,-1-1 0,1 1 2,1 0 8,-1 3 1,0-1-21,0-1 5,0 1-1,1 2 7,-2-4-6,2 1-12,-1 0 13,-3 2-1,3-3 2,-4-2 1,-2 4 1,-2 1-2,-1-1 2,-5 1-1,-2 0 2,2-2-7,-3 3-3,0-1 17,-7 1-7,10-1 6,-10 1-9,0 0 3,8-1 3,-8 1-16,0 0 17,8-4 1,-8 4 2,0 0-8,7-3 6,-7 3-4,0 0-3,0 0 2,6-2-10,-6 2 25,0 0-13,0 0 1,0 0-2,2-5 21,-2 5 4,0 0 12,0 0-7,0 0-6,0 0 0,0 0 12,0 0-6,0 0-2,0 0 0,0 0-2,6-2 4,-6 2-8,2-7-4,0 2 2,-2 0-2,1-2-5,2-1 0,0-1-3,0-1-1,-2-2-12,2 0 8,0 2 4,1-4-4,-1 4-7,3-7 3,-3 2-2,4 0 4,-3-2-7,0 1 1,3 0 2,-3 0-5,3-1 4,-1-1 2,-2 0 3,2-1-11,-3-1 7,1-5 0,0 0 0,0 0 2,-1 0 5,0-3-9,0 9 5,-2-8 0,1 1-2,-4-3 3,2-1 3,-3 0-3,3 3-2,0-2 2,-3-1 0,2 1 3,-3 0-3,2 2-2,-3 1 4,3 1-3,-3 0-3,2 6 5,0 1 4,2 1-1,-2 0-5,0 5 2,2-2 6,-1 2-14,-1 2 8,2 0 1,0 1-4,-1 4 7,1-2-6,1 2-4,-3 0 3,3-2-3,0 5 8,-1-1-9,1 3 1,-3-5 1,3 5-6,0-5 2,0 5 0,0 0 0,0 0 1,0-5-3,0 5 4,0 0-13,0 0-20,-5-3-14,5 3-29,0 0-37,-2-4-25,-2 1-28,4 3-41,-9-1-55,-1 2-51,0 2-52,-14 4-277,-1 3-693,0 3 306</inkml:trace>
  <inkml:trace contextRef="#ctx0" brushRef="#br0" timeOffset="19079.0189">2553 5779 178,'0'-12'258,"0"2"-9,2-2-15,-1 3-19,-1 2-19,1 2-14,-1 0-20,0 1-18,0 0-16,0 4-12,0 0-13,0 0-2,0 0-12,3 13-3,0-3-9,-2 2-7,2 6-5,0 0-2,-3 8-8,3-6-10,-3-1 2,0 5-8,1-7 1,-1 9-4,2-11-2,-2 2-4,0-2-8,0-1 4,0-2-4,0-2 6,1 0-9,-2-3-1,1 0 3,1-4-5,-1 4-1,-1-2 2,1 0 3,0-5 10,4 4 33,-4-1 13,0-3 19,0 0 13,0 0 16,0 0 16,0 0 23,0 0-5,0 0-20,1-12-12,-1 0-7,-1-1-25,1-5 0,1-6-17,-2-2-4,1-2-11,1-1-7,-1 0-9,3-5-7,-3 3-8,3-1 1,1 1 2,-1 2-12,4 0 3,-4 0-16,4 4 10,0 6-4,-1 2-12,1 1 3,0-1-1,1 2 0,2 0-5,1 1 7,-1 6-7,4-2 1,-1 8-6,0-3-6,-1 5 13,2 5-7,-2-3 4,3 6 5,-6 1-7,0 4 11,0-1-5,-4 1-5,0 3-2,-2 1-4,-3 1-4,-2 0-4,-2 1-15,-2 0-6,-2 4-22,1-4-8,-3-2-1,-3 0-5,2-3 3,1-2 0,0 0 9,3-4 4,0-3 5,-1 2 2,1-3 4,1 1 11,3-4 3,1 1-5,-1 0 3,3-2 15,-5 0-12,5 0 3,0 0-2,0 0 6,0 0 1,0 0-5,0 0 6,5-11-3,-1 8 4,3-3 6,0 0-6,1 3-1,5-4 2,1 2 5,0 3 10,3-4-6,-3 5 0,3-2-2,0 2 3,0 0 7,-2 1-2,2 2 1,-3 1-2,2-1 7,-5 3 3,0 1-2,-2 0 3,-3 3 0,1-1 1,1 7 0,-5-3 8,-3 0-2,0 5-8,-2 2 8,-5-2-5,-2 0 9,-3 4-8,-5-2 3,3-1-2,-6-4-6,4 1-1,-4-3-4,-4 2-15,4-8-25,-1 1-22,-2 0-14,1-5-22,-1-3-23,8 0-21,-2 1-25,-4-4-41,10 0-41,-2-3-240,2 1-533,-2-5 236</inkml:trace>
  <inkml:trace contextRef="#ctx0" brushRef="#br0" timeOffset="19500.5301">2170 5470 184,'0'-5'227,"0"5"-8,0-7-3,0 7-12,0-6-7,0 4-11,0 2-9,0 0-15,1-4-17,-1 4-15,0 0-15,0 0-12,0 0-8,0 0-11,0 0-11,-5 8-1,5 1-7,0 3-5,-1 6-17,1 8-5,2 2 2,1 0-2,-6 5-4,6 2 0,-2 13-8,1-3 1,1-9-3,1 12 0,-1 1-1,-2-3 0,3 2 0,-1 0-4,0-11-2,1-4 5,-2 0-6,0 0 1,1-3-1,0 0 1,-1-3-3,-1 0 0,0-7-4,2-3 7,-1 0-10,0-1 15,1-3-12,-3-3-2,0 1 0,0-5-6,0 0 4,1-1-9,-1-1-42,0-1-33,1 1-43,-1-4-52,0 0-57,0 0-221,0 0-488,9-11 216</inkml:trace>
  <inkml:trace contextRef="#ctx0" brushRef="#br0" timeOffset="20205.492">3191 5264 51,'-3'-5'225,"3"5"-4,0-6-11,0 6-10,0 0-10,-1-3-12,1 3-12,0 0-12,0 0-9,-1-4-18,1 4-13,0 0-9,0 0-9,0 0-9,0 0-14,0 0-2,0 0-11,0 0-4,0 0-8,0 0-4,0 0-2,0 0-7,0 0 1,0 0-5,0 0-5,0 0-2,0 0-1,0 0-1,-3 11-5,3-11-4,0 0 0,-2 4 1,2-4 2,0 9-3,2-1-3,-1 2 4,2 2-3,-2 5 3,2 0-2,-1 7 7,-1 4-1,3-2 6,-1 3 6,-2 4 14,4-1 23,-1 3-5,0-1 0,-1 3 8,1 7-7,-1-10-1,0 1 0,-2-3-3,2 2 10,-3-1-12,4 0 0,-1-2-4,0 2 10,-2-2-8,1 3 3,-1-5-3,2 1-3,-2-4 1,1-1 1,-2-1-8,0-3 4,0-3 1,0 0-2,0 0-5,0-4-9,0-2 5,-3-1 10,4-1-17,1-3-4,-4-1 4,2-1-7,2 1 0,-2-3-5,0 1 5,0 0 17,3-1-23,-3-3-4,0 5 0,0-5 7,1 4 0,-1-4 4,0 0-7,0 0 4,0 2-5,0-2-4,0 0 1,0 0 1,0 0-1,0 0-5,0 0-1,0 0-4,0 0-1,0 0-16,0 0-40,0 0-46,0 0-29,0 0-36,0 0-33,0-14-39,-4 9-31,4 1-44,-2-1-29,1 1-225,-3-1-609,1 0 270</inkml:trace>
  <inkml:trace contextRef="#ctx0" brushRef="#br0" timeOffset="27684.9739">1715 5816 197,'-2'-5'212,"0"2"-6,0-2-3,2 5-5,-2-6-8,0 5-9,2 1-20,-3-4-14,3 4-18,0 0-11,-4-3-11,4 3-17,0 0-8,0 0-5,0 0-11,0 0-9,0 0-1,13 19-10,-5-4 7,5 7-9,1 2-6,4 3-3,-1-1 0,9 11-6,-7-10 1,8 8-5,-3-2-3,-3-6 2,-1-3 0,1-1-4,0 1-3,-1-5 3,-2 1 0,-1-2-8,-4-5 1,-2 1-2,0-3-7,-4-2 4,0-1-2,0 0 1,-1-2 3,-5-2-2,5 3 3,-3-5-3,-1 0 0,0 0 3,1 1-4,-3-3 4,3 5-2,-3-5 5,1 1-5,-1-1 1,0 0-1,3 3-2,-3-3-7,0 0-10,0 0-37,0 0-46,-4-12-35,-2 9-36,2-2-29,-2-4-38,2 0-150,-6-5-413,3 1 182</inkml:trace>
  <inkml:trace contextRef="#ctx0" brushRef="#br0" timeOffset="27984.0626">2026 5738 6,'0'-10'171,"0"3"-6,-1 3-7,1 1-19,0 3-6,0-7-9,0 7-15,0 0-12,-10 17-12,3 0-8,-6 9-7,1 3 1,-5 15-15,3-13-8,-6 13-8,3-1 10,-3-2-8,6-9-5,0-3-2,0 2-5,1-4 3,1 0-7,1-1 7,-1-2-8,1-2 3,1-5-1,3-2-6,1-1 5,2-2-3,-3-4-6,4 2-3,-1 0 0,-2-6 1,5 1-8,-2 2 3,-1-5 4,1 3-4,3-4-1,0-1-9,-3 4-9,3-4-16,0 0-31,0 0-60,0 0-56,0 0-115,7-10-310,-1-1 138</inkml:trace>
  <inkml:trace contextRef="#ctx0" brushRef="#br0" timeOffset="28679.2149">3380 5559 146,'0'0'241,"0"0"-23,0 0-30,0 0-26,0 0-16,0 0-16,0 0-13,18 11-7,-5-2-11,7 5-1,-1 3 1,5-1-4,0 4 6,10 5 7,-10-5 8,10 10-7,-9-13-2,1 3-3,6 4-6,0 0 0,-9-6-8,-2 0-10,0-1-1,-2-1-8,-1 0-4,-6-4-7,0-2-6,-4-3 0,2 2-5,-2-6-4,-2 3-6,-2-1 1,-1-2 3,1-2-2,-1 1-1,0 0 4,-2 0-2,-1-2 8,2 3-6,-2-3-5,4 3 1,-4-3-5,3 2-4,-3-2-8,0 0 5,0 0-8,0 0 6,0 0-9,0 0 0,0 0-3,4-8-12,-4 8-24,0-4-36,0 4-37,-3-8-35,2-1-38,-2 4-37,0-5-30,0 1-28,-1-2-13,4-2-151,-4 3-464,1-7 206</inkml:trace>
  <inkml:trace contextRef="#ctx0" brushRef="#br0" timeOffset="28954.8382">3839 5476 36,'0'-6'156,"-1"0"-7,1 0-5,1 2-8,-2 0-13,1 4-6,-2-5-11,2 5-6,0 0-16,0 0-8,-8 10 3,2 3 0,-1 4 3,-7 8 1,0 5-3,0 1 2,-6 10 6,-2-1-1,9-9-2,-11 7-3,9-9 3,-1-2-6,2 0-3,-1 2-4,1-3-6,-1-1-8,4-2-3,1-1-4,0-7-5,3 2-2,0-3-2,3 1-5,0-3-6,1-5-9,0 1 6,1-1-3,0-2-5,-1 0 0,3-1-4,-3 0 2,1-1-3,1 0-10,1-3-6,-1 2-12,1-2-30,0 0-40,0 0-40,0 0-52,0 0-52,0 0-157,0 0-415,7-8 184</inkml:trace>
  <inkml:trace contextRef="#ctx0" brushRef="#br0" timeOffset="30112.5851">6325 3371 107,'0'-4'175,"0"1"-6,0 3 5,-2-7-8,2 7-10,-1-5 2,1 5-8,0 0-2,-1-3-9,1 3-6,0 0-5,0 0-6,0-6-13,0 6-7,0 0-10,0 0-12,0 0-2,0 0-15,0 0-4,0 0-8,0 0-4,0 0-8,0 0-2,0 0-1,4 16-5,3-8-2,2 6-2,8 5 0,-2 2 1,5 1 9,2 1 19,9 9 14,3 0-7,0-3-1,3 4-1,1 1-4,1-3 2,3 5-6,12 14-3,-18-16 7,21 13-17,-18-15 2,-4 4-5,8-3 5,14 14 4,-16-15 29,17 11 11,-17-12 5,-2 0-17,2-3-2,-1 2-1,0 2-3,3-4-15,-8 1-7,-3-5 7,-1 5-13,3-1-4,-11-11 9,1 0-11,1 1-6,-3-1-1,1-1-6,1 1 0,-6-3 0,2 0 1,-2-3-7,-6-2 4,-1-1-6,-1-2-1,-2-1 8,-1 0-3,0-2-3,-1 0-9,-2-2 8,-1 2 0,1 0-1,-4-3 3,6 2 5,-2 1-7,-4-3-5,0 0 9,6 1-9,-6-1 7,0 0-2,0 0-9,5 1 5,-5-1-2,0 0 3,0 0-5,0 0 9,0 0 0,3 3-4,-3-3 5,0 0-5,0 0 1,0 0-6,0 0 0,0 0 1,0 0 3,0 0-9,0 0-26,0 0-54,0 0-48,0-10-50,0 10-50,0 0-47,0-11-53,0 7-43,0-3-206,2 1-624,-1-2 277</inkml:trace>
  <inkml:trace contextRef="#ctx0" brushRef="#br0" timeOffset="30482.2023">7761 4221 73,'-5'-16'214,"2"6"5,1 0 1,-1 0-6,1 5-10,1 1-14,-1-2-18,1 3-20,0-1-19,1 4-16,0-4-14,0 4-7,0 0-12,0 0-6,4 17-12,0-8-1,-1 5-5,4 6-2,0-5-6,-1 3-1,2 3-6,1-2 6,-1 3 8,3-1 11,-5-1 0,4 2-2,-2-6 2,2 1-10,-6 0-1,3 1-5,-1-1 1,1-3-6,-1 0-3,-3-3-5,2-1-2,-1-2-4,-1-4-2,0 1 1,-2 1-3,2-1-8,-1-1 1,-1-1-5,-1-3 5,0 6 1,0-6 6,3 6 3,-3-6 13,0 0 6,1 2 3,-1-2-9,0 0 5,0 0 0,0 0-4,-4 10 2,-2-6-2,-3-1 3,-4 3-14,-10 5-1,1-3-6,-8 1 2,-8 3-14,0 0 3,-3-2-5,-1 4 0,-3-2 0,6 1 7,-1-1-16,-2 0-29,5 3-51,-1-4-50,12 0-70,-3 3-85,4-2-96,-2-3-204,5 1-625,6-7 277</inkml:trace>
  <inkml:trace contextRef="#ctx0" brushRef="#br0" timeOffset="31542.4861">7642 4913 111,'-17'3'126,"-4"0"4,6-2 9,-2 0 11,1 2 4,2-2 4,0-1-3,1 0 6,4 0 0,-4 3-3,3-3-2,3 0-1,3 0-7,-2 0-5,6 0-14,-7 0-9,4 2-9,3-2-10,0 0-11,-7 0-9,7 0-6,0 0-11,0 0-11,0 0-5,0 0-7,0 0-2,0 0-5,0 0-4,14-5 3,-5 4 18,8-2 11,2-2-4,7 0-6,2 1-4,0-2-2,16 0 1,-3-3 2,2 3-2,2-3 1,3 2-4,1-2 4,1 2-3,19-5-5,-21 4-1,19-2 8,-17 3-4,18-3 0,-17 4 4,18-6-10,-1 2-3,-20 3-3,22-5 0,-23 4-4,20-3-1,-17 5-3,17-6-2,-20 6 0,2-5-2,-4 4-5,3-1 6,0-3-1,0 4-12,-2-1 10,1-2-3,-2 3 0,0 0 0,0-3 5,-3 2 1,0 0 2,1-2 0,-2 2 2,-2 3 1,0-6 1,-1 3-1,2 2-10,-4-5 7,-6 9-5,8-8 7,-10 2-9,2 4 8,-2-1-5,0-3-3,-1 1 2,0 1-8,-2-2-2,1 4-1,-1-2-5,-3 2 1,1 0 0,1-3-2,-2 3 8,1 0-2,-2 2 0,-5-1-2,0-1 0,0 3 0,-1-3 2,2 0-5,-4 2 0,1-1 0,-4 2-1,1 0 2,-4-1 3,3 2 5,-3-2-5,2 1 2,-4 1 0,0-1-7,2 0-5,-2-1 3,1 2 6,-2-1-3,1 1 3,-5 0-2,6-1 3,-6 1-4,7 0-2,-7 0 1,5-2-1,-5 2 5,0 0 4,0 0 3,0 0-7,7 1 2,-7-1-1,0 0-5,0 0 5,0 0-5,3-1 6,-3 1-1,0 0-2,0 0 0,0 0 5,0 0-5,0 0 0,0 0 8,0 0-14,0 0-9,0 0-27,0 0-67,0 0-52,0 0-59,-22 6-68,10-4-78,-12 5-289,-2 0-706,-15 0 313</inkml:trace>
  <inkml:trace contextRef="#ctx0" brushRef="#br0" timeOffset="33212.9809">7435 5029 125,'2'-5'226,"-1"1"-10,-1 1-10,3 1-10,-3 2-7,0-5-13,0 5-17,1-4-12,-1 4-16,0 0-15,0 0-12,0 0-10,0 0-9,-1 12-9,1-1-5,1 5-4,1 3-7,-1 7-7,0 2 0,1 1-7,-1 6 0,-1 1-4,2 8 2,-2-8-6,0 12-3,-2-2-4,2-12 0,0 2 6,-1-2 2,-1 11 0,-1-11 4,3-1 4,-1-2 6,-2 1-5,2-1 1,0-7-4,1 5-3,0-9-4,0 1 0,1-4 2,-1 1-9,0-2-7,0-4 3,1-2-2,2 0-3,-2-1 0,-1 0 2,0-2-8,0-3 2,1 1-1,-1-1-1,0 0-2,1-1-1,-1-3 3,1 5-6,-1-5 2,3 0-1,-3 0-3,2 3 1,-2-3-2,0 0 5,4 0-1,-4 0-2,0 0 7,11 0-1,-7-1-4,4-1 1,3 0-1,1-1-3,4 0 1,-2-1 7,6 1 1,2-2-5,2 0 1,0 1-8,1-4-1,1 2 2,2 1 8,3-2-11,-3 2 0,13-5-6,-2 5 12,-1-2-8,2 1 3,2-2 4,0 0 9,1 1-3,-3-1 10,4 0 3,-2 2-2,2 1 3,1-2-6,2 0 6,-2 2 7,0-3-2,4 4-4,-4 1-3,3-4 2,-3 0-3,-3 2-8,2-1 2,0-2 1,-1-1-5,1 1-3,-3 1 3,-2-1-1,4 1-1,-5 0-1,2-1-4,-11 4 6,0-3 2,9 1-6,-10 2-2,1-3-1,-3 2 11,0-1-8,1 2-3,-1-2-3,-2 0 2,0 3 2,0-2-4,1-2 5,2 2-8,0-2 11,0 3 7,1 0-7,1-1-1,-2 1 9,1 0-11,-1 2 4,0-2 1,-3 0-5,0 1 2,-2 2 3,1 0-2,-1-1 3,-8 0-3,2 1 2,1-1-2,0 2-3,-1 0-1,-1-3-1,-1 2 2,1-2 1,-1 3 2,-1-1 3,1-1-6,2-1 2,-1-1-6,-2 4 4,2-7-2,-2 7 14,2-1-8,0 1 1,0-2-12,-1-2 11,-1 3-4,0-2 2,-4 3-1,1 0 0,0-2 0,0 1-1,-2 1 1,1-1 4,-2 1 5,1 0 16,-2-2 3,2 1 1,-2 1 1,2-1-3,2 1 3,-3-1-15,5-1 10,-1 2-6,2-1-3,1-3-4,0 3 4,0 0-5,0 1 0,0-2-3,-3 2-2,-1-1-6,-1-1 8,-1 1-5,1 0 4,-2 1-6,-2-1 1,-1 1 0,-4 0-4,7 0 10,-1 0-5,-6 0 1,5 0 7,-5 0 1,8-3-7,-6 1 10,-2 2-4,0 0-2,6 0 9,-6 0-6,0 0-4,7 0 2,-7 0-2,0 0 0,7 0 2,-7 0 2,5 0-5,-5 0 5,5-3-8,-5 3 3,5 0-2,-5 0 2,5-2 2,-2-2 4,-3 4 15,0 0 13,4-2 7,-3 1 1,-1 1 3,0 0 5,0 0-2,5-4 8,-5 4 2,0 0 19,1-4-29,1 0 0,-2 4-3,1-7-9,-1 2 3,0 3-4,1-6-13,1-1-6,-1-3 1,-1 2 2,2-1-18,-2-7 5,0-1 2,0 1-3,0 2-6,-2-2-6,1-1 6,1 0-9,0 1 8,0 0-9,-2-1 3,2-1-4,0 3-6,-1-2 2,-2 0 2,2-1 0,1 2 3,-5 0-1,4-9-5,-3 0 4,1 10-1,3 1-1,-3-4-3,-2-5 2,-1 2 16,3-1-26,-2 5 6,-1-6 1,2 5 10,-2-6-9,2-1-1,0 8-9,-1-9 16,1 10-6,-2-1-10,5 1 7,-5-1 14,2 3-19,1-1-1,-1 0 7,3-1 3,-1 0-4,-3 4 6,2-1 1,0-2-6,3 5-2,-5 1 1,3 0-2,1 1 3,-1 0 1,1 3-5,1 2-1,-4-1 3,4-1 6,0 3-1,0 0-1,-2 1-3,2 3 2,-1-5 2,1 1-1,0 4 0,0 0-13,0-6 11,-2 3 15,2 3-4,-2-4-10,2 4-1,0-5-1,0 5 4,0-6-4,0 6 8,0-6-4,0 6-4,0-2 1,0 2-1,0 0 1,0 0-11,-2-4-11,2 4-46,0 0-44,0 0-59,0 0-62,0 0-64,0 0-39,-10 8-46,2 0-73,-3 2-421,-9 5-951,0-1 420</inkml:trace>
  <inkml:trace contextRef="#ctx0" brushRef="#br0" timeOffset="33835.4263">8351 4911 21,'0'-8'218,"0"-1"1,0 1 1,1 4-10,0-3-3,1 3-7,-2 0-14,0 4-16,0-3-19,0 3-13,0-4-17,0 4-14,0 0-9,0 0-6,0 0-13,3 15-4,-3-4-7,3 9-4,-1 4-4,1 1-4,0 3-6,0 3-3,-2-1 1,2 1-2,0 3-4,0 0 6,-2 12-6,3 2 6,-2-1 5,0 1 12,-2-2 11,0-12 6,3 2 2,-3 0-1,0-4-4,0 4 2,2-5-9,-1-4-10,1 4 0,0-6-11,0 0 12,-1-7-19,-1-2 0,3-3-5,-3-1-5,1-2 5,2 0-7,-1-3-3,-1-2 0,-1 1 9,0-2-13,1 0-5,2-1 8,-3 0-11,0-3 9,2 2-11,-2-2 7,0 0-3,0 0-3,0 0 10,0 0-16,8-8-17,-2 3-18,-1-4-48,1-1-53,1-3-52,0 0-53,1 0-48,1-3-49,-2 2-231,3-9-604,-3 7 267</inkml:trace>
  <inkml:trace contextRef="#ctx0" brushRef="#br0" timeOffset="34508.2201">9458 4646 76,'0'-4'216,"0"0"-6,0 4 0,-2-6-9,2 6-6,-1-4-11,1 4-6,-3-4-10,3 4-16,0 0-21,0 0-14,0 0-14,0 0-10,0 0-8,-4 13-3,3-3-9,1 7-7,0 7-5,0 5 3,-2-3 0,-1 6 8,3 2 9,1-1 10,-3 5 1,-1-2-1,2 9 6,-1-9-5,-2 9 1,3-12-1,-1 1 4,1-2 14,1 0-9,-2 2 18,-1 0 2,1-1 0,0-2-8,2-1-6,-2 1-9,2-5-6,-2 3-7,2-4-6,0-6-5,-2 1-4,2-1-6,0-2-5,0 2-3,0-6-5,0 1-5,0-1-1,-1-2-6,2-2-1,-1 1-6,0-3-6,0 1-1,2-4 0,-2 1-7,0-2 4,0 2-2,2-3-1,-2-2-2,0 0-1,-2 5-6,2-5 6,0 0-7,0 0-32,0 0-79,0 0-63,0-14-52,0 5-61,-3-2-66,2-4-62,-3-2-267,-2-9-728,-1 4 323</inkml:trace>
  <inkml:trace contextRef="#ctx0" brushRef="#br0" timeOffset="34992.8565">9009 5057 187,'0'0'201,"0"0"3,0 0 7,0 0-4,0 0-7,-1-4-10,1 4-11,-2-3-13,2 3-8,0-8-15,-3 3-7,3 2-10,-2-2-2,0-2-16,0 2-3,-4-2-8,2 0-5,-1 2-7,-1-1-6,2 2-4,-4-1-8,3 0-8,-3 1-3,1 1-6,-2 1-5,-1 2-8,-4 2-1,2 5-5,-8 1-2,-1 4-2,0 7-2,2-1-2,1 5-2,-3 1-2,3 1-1,2 3 0,1-3-3,0 4 1,6-2-3,0 2 0,1-3-3,3-6 5,3-3-4,2 4-4,1-2 6,3-3 2,0 0 0,6-1 3,0-1 3,3-2-1,7 1 2,2-2 3,1-3 1,2-3-4,1-3-1,0-2-3,1-2-2,1-3-1,-4-3-4,0 1 4,-3 0-7,-2-3-3,-3 3-41,-2-3-60,-1 1-59,-2-4-70,1 1-79,-7 3-234,4-9-582,-2 6 258</inkml:trace>
  <inkml:trace contextRef="#ctx0" brushRef="#br0" timeOffset="36125.0332">6149 2214 208,'-1'-4'220,"-1"0"-27,2 1-17,0 3-19,0 0-13,-4 24-8,6-4-17,-2 7-8,0 4-18,0 5-1,-2-2-14,2-3-7,0 4-8,0 0-1,2-5-6,0-2-2,-2-1-7,0-7-5,2-2-6,-2-3-1,0-5-7,1-3 6,-1 1 3,0-1 29,0-2 35,3-1 22,-3-4 30,-3 4 6,3-4-14,0 0 11,0 0-32,-3-21-13,1 3-13,2 0-4,-2-8-13,1-3-7,-1-1-9,-1-3-11,3-1-2,-2-15-1,0 3-9,2-4 0,0 2-11,4 4-2,-4 8-2,5 2-5,0 3-11,1 0-2,1 5-6,1 2 10,-2 7 22,4 4-3,0-1-1,-1 3-9,0 6-2,0 3-2,6 1-2,-8 3-1,6 6 8,-3 1-5,-2 4 12,2 1-13,-5 3-12,-2 3 6,-3 9 4,-2-2-21,-7 4-27,1-2-16,-5 2-24,-1-4-17,-3 1 3,0-2 0,2-3 8,-1-5 8,5-4 10,1-2 5,3-5 7,-1 0 4,3 0 5,2-2 2,-1-1 6,1 0-6,2-3-3,1 3 2,0-4 5,4 7 5,0-3-1,2 2 6,0 1 1,6 3 5,0 2 5,-1-2-2,6 7 2,1 1 1,0-6 4,2 6 4,-3-4-4,1 2 2,-1-4 0,3 4 1,-7-6 4,2 1 2,-2-5-1,1 3 3,-1-4 0,1-3-6,-2-1 0,-2 1 0,0-2 1,0-2 2,0-1 0,-2 0-3,2-9-1,-3 5 4,3-8-2,1-1 2,-5-1 5,2-8-7,1 2 3,-2-4-6,-3-1 6,3-5-1,-3 7 0,1-4-1,-3 13 4,0 1 1,-1 4 15,2 2 8,-3 5-1,0-2-1,0 4 0,0 0-6,0 3-2,0 0-1,-3 15-2,2-2-1,-1 3 2,4 9-2,-4-5-1,4-2-2,-2 7 0,4-1 1,-3-4-3,4-2 4,-1-1 0,0-2-1,3-1-11,-4-4-3,3 0-25,-1-4-54,2 2-73,-1-4-82,2-4-52,1-1-176,-1-4-503,1-1 222</inkml:trace>
  <inkml:trace contextRef="#ctx0" brushRef="#br0" timeOffset="36282.5816">6724 2065 73,'-3'-9'242,"0"-1"-23,2 0-20,-2 5-24,3 1-26,0 2-25,0 2-44,0 0-65,0 0-68,4 18-152,0-9-220,2 6 98</inkml:trace>
  <inkml:trace contextRef="#ctx0" brushRef="#br0" timeOffset="36675.0436">6928 2042 143,'-6'-4'180,"-1"4"-17,0 1-21,-3 3-15,0 5-8,-2 3-13,-1 8-9,1 0-7,-1-4-14,6 6 1,0-4-12,0-2-11,2 1-1,1 0-11,4 0 4,0-5-9,0-2-9,3-2 2,0 1-8,1-4-5,3 0 1,1 1 3,3-8-6,-2-2 2,0 1-6,5-2 0,-1-7 4,-2 3-4,0-4-2,-1-2 27,1 2 9,-4-1 3,0-3 1,0 0 9,-1-3 9,-1 5 6,1 1 17,-4 7 1,2 2-2,-3-3-15,1 5-8,-1-1-6,-1 4-6,0 0-3,0 0-4,7 20-1,-5-3-7,3 14 2,-2 3-2,4 13 1,-3-2 1,2 6 4,-3-2-1,0-2 12,-2-12 5,-1 12-2,0-1 0,0-14 5,-4-1-14,2 1-2,-2-5-5,1-3-4,1-6-2,2 0-6,-3-6 3,-1-2-2,4-1-13,-2-3-28,1-2-56,1-1-63,0-3-83,0 0-89,0 0-216,7-27-559,-3 10 247</inkml:trace>
  <inkml:trace contextRef="#ctx0" brushRef="#br0" timeOffset="37024.4923">7172 1978 2664,'0'-32'-74,"1"13"51,-1 0-2,0 7 84,0 1 3,0 3-10,0 2-14,0-1-13,0 7-4,0 0 1,3 20 1,1-3-2,-2 9 4,2 4-1,-3 1-1,2 2 1,0 1 0,-3 2 1,7 10-6,-7-14 3,1-3-2,-1-3 2,0-1-10,2-5 5,-2-2 3,0-5-9,0-1 1,1-4 2,-1-1 2,-1 0 12,2-3 27,1 0 29,-2-4 33,0 4 25,0-4-12,0 0-15,2-16-8,1 6-15,3-15-4,-1-2-12,4 0-15,1 1-9,0-5 4,1 6-11,-1 1-5,1 9-2,-3 1-11,0 0-13,-3 7 6,5 2-9,-4 2-6,1 0 14,0 4-18,1 4 11,1 0-4,-1 7 4,0-3 0,-2 4 0,3 3 7,-4 0-7,2 2-6,0-2 5,-4 1-14,3 0-32,-1-2-57,-2-5-52,0 0-58,1 1-49,1-6-52,-2-1-36,2 1-221,1-5-604,-6 0 267</inkml:trace>
  <inkml:trace contextRef="#ctx0" brushRef="#br0" timeOffset="37216.5989">7551 1802 98,'0'-18'273,"-2"4"0,1 4-14,1 3-27,0 0-31,0 2-18,0 5-19,0 0-15,0 0-9,-2 31-17,2-6-5,2 6-18,-1 4-3,1-2-15,-1-2-3,3 5-7,-2 1-9,-1-6-4,3 1-5,-3-3-4,0-5-2,0 3-3,2-8-12,-2-7-39,1 3-44,-1-6-62,3-2-69,-4-2-43,3-1-180,-3-4-438,0 0 195</inkml:trace>
  <inkml:trace contextRef="#ctx0" brushRef="#br0" timeOffset="37394.9968">7610 1995 291,'1'-4'321,"0"-3"-32,1 3-34,5-3-21,0 2-20,7-6-26,1 2-19,3-2-17,3 1-16,0 0-12,-6 1-17,-2 2-23,-2-3-59,-1 3-61,-1 0-72,-1-1-84,-3 3-184,0-4-407,-4 0 180</inkml:trace>
  <inkml:trace contextRef="#ctx0" brushRef="#br0" timeOffset="37986.4509">6270 1252 208,'-4'-14'213,"0"4"-7,-2 1-20,-1 1-16,0 5-12,0 1-19,-4 7-16,-2 5-14,-5 4-11,0 10-9,3 1-12,-1 1-4,1 1-11,1 3 2,4-2-12,3-1 1,2 2-12,1-3-5,2-7-6,2-2 2,2-1-6,2-5-8,-1-1 1,0-4-6,3 1-2,3-6-3,-1-1 2,-1 0-4,3-7 4,3 1 3,4-10-8,0-2 7,-9 7-2,8-9 3,-6 6 0,1-2-3,-3 0 16,-1 7 14,-2-3 2,0 5 12,-1 0-3,-1 3 5,-1 1-14,-1 0 1,-1 3-6,0 0 1,0 0-8,0 0-1,4 12-1,-4-5-4,2 3-1,-1 4-3,1 0-6,0-2 3,3 4-1,0-4-2,1-3-14,2 4-25,5-4-57,-2-4-67,5 1-44,-1-5-60,1 2-140,-1-3-426,5-4 188</inkml:trace>
  <inkml:trace contextRef="#ctx0" brushRef="#br0" timeOffset="38351.4879">6594 1212 192,'-4'-11'191,"-2"-3"-11,0 5-13,0 3-15,0 1-15,-2 4-14,-2 5-9,-2 3-17,0 5-4,-4 3-12,-2 5-7,5-1-11,-1 5-1,4-3-11,3 3-1,0-6-8,3-1-2,3 0-12,1-3 4,1-3-9,3 2-1,3-1 2,0-3-5,0-1 0,6-4-2,1-3-4,-1-3 0,2-1 4,0-4 2,3-4 8,-6 0 6,4-7-2,-6 3 6,1-8-4,3 2-1,-7-6 0,0 0 5,-1-5 2,-4 2 8,0-6 2,-2-1 2,0 3 26,-1 0 13,-4 4 11,4 2 11,-5 12 7,5 3-5,-2 5-5,2 2-13,-2-1-9,3 3-14,-3 3-5,3 1-13,-3 14-9,3 6 2,-2 4-5,0 7 5,1-2-12,1 4 0,1 1-8,1 0 17,3-4-20,1-3-16,2 4-13,1-5-54,3-1-57,1 1-20,1-9-27,0-4-34,5-2-47,-3-6-48,4 2-187,1-6-517,1-1 229</inkml:trace>
  <inkml:trace contextRef="#ctx0" brushRef="#br0" timeOffset="39473.0228">6951 1218 22,'1'-21'181,"-1"4"10,-3-3-17,2 4-2,-2-2-6,-1 3-7,1 5 6,-2-1-5,1 2-3,0 1-17,0 3-5,1 1-20,-4 4-5,-1 0-12,1 7-11,-5 2-10,3 3-10,0 2-5,-4 11-6,-2-5-13,5 4 4,2-7-10,5 1 0,-2-2-6,1 1-1,4-5-10,2 4 0,-1-3-6,2-2 0,1 1-5,2-4 3,-2 1-2,3-5 1,3-2-1,0 1-4,4 1-2,-5-7 2,6-1 1,-2-2-3,-1 0 10,-1-2-5,1-1 9,-2-8-6,-2 0 3,2-5-1,0-4 9,-5-2 0,-2-3 2,0 0-3,0-3 10,-2-17-3,-4 19 7,1 1 7,0 5 8,-2-3 14,0 5-2,1 7-9,-1 2 20,4 15 6,-6-21-3,0 15-12,6 6-7,0 0-11,0 0 0,0 0-7,-7 3-7,6 14-4,-3 8-9,4 4 10,-2 1-5,2 0-1,6 3 1,-5-3-11,6-2 5,3 0-7,0 0-8,0-4 1,1 0 3,-2-9-7,2-1 4,0-1-1,-1-1-1,0-4-7,0-3-7,0-1 19,-2 0-7,2-4-2,0 1 3,-2-4 4,2-4 1,-3 0-8,3-6 3,0-3 7,0-8-9,-2-1 7,-2-2-7,0-2 7,-3 0-6,3 3-2,-6-1-5,2 8 3,-2 1 6,1 2 14,-1 6-11,-1 0 2,1 10-15,1-16 5,1 11-5,-2 3-4,0 2-8,0 0 15,7 9-1,0-2 5,1 8-1,1 2 2,2 2-6,0 5 4,0-4 6,1 4 0,0-2-5,0-2 4,-2-5-5,5 3-7,-5-4 9,1 1 4,2-8-17,-5 2-10,5-5-21,0 0-16,-1-3-3,2-4 3,-2-4-5,0-3 7,0-5 1,-3 1 8,4-11 1,-3 1 8,-4-6 2,1 0 8,-3-4-8,2-1 10,-5 2 0,0-1 13,-1 5 1,-1 0 4,-3 9 11,4 7 16,-6-2 13,6 15-3,-7-17-1,7 17-1,-5-11-4,5 11-10,0 0 5,0 0-4,0 0-1,-34 35-2,23-11 0,5-7-5,-1 1-10,1 8 11,3-7-2,3-1-2,-1-1-2,2-2 2,2 1-4,0-3-1,0-5 3,2 4-2,2-2-5,2-3 13,-1-2-12,-1 3-2,3-4 10,1-1-3,2 0 0,0-5-3,-1 1 7,2-1 1,-1-1-1,1-7-1,0 1 1,-1-11 4,0 7-9,0-5 0,-5 3 5,0-2-3,2 0 0,-3 2 6,0 1 1,-1-3-4,-4 5 3,1-5-2,-3 17 5,5-25 2,-5 25 8,0-21 1,0 21 2,-2-23-6,2 23 4,-7-18-9,7 18 0,-8-14 4,8 14 8,-9-13-10,9 13-2,0 0-2,-7-15 4,7 15-8,0 0-3,0 0 3,-8-9-4,8 9 2,0 0-1,0 0-9,0 0 3,0 0-6,0 0-1,0 0 6,0 0-5,0 0 2,0 0-4,0 0 6,0 0 1,0 0 3,0 0-5,0 0 18,0 0-25,0 0 11,0 0-3,17 51 9,-10-36 7,0 2-12,3 7 4,0-1-11,-2-5 11,2 3 1,-3-3 2,1-2 9,1 0-18,-1 0 9,-1-4-3,-1-2-5,-1-3 0,-2 1 10,0-2-10,-1-1 11,0-2-8,0 2-3,-1 0 9,1-3 8,-2-2-3,0 5-2,0-5 5,-5 2 6,1-1-10,-1 1-3,-2-2-7,-2 2-12,-1 0 24,0-2-14,1 0 2,-4 0-20,2 0-36,1 0-52,1 0-41,4 0-46,0 0-85,5 0-242,0 0-565,-5-4 251</inkml:trace>
  <inkml:trace contextRef="#ctx0" brushRef="#br0" timeOffset="39769.2368">8017 578 278,'-7'-13'287,"1"-3"-13,-1 3-24,7 13-19,-9-14-9,9 14-30,0 0-17,-9-13-21,9 13-16,0 0-19,0 0-9,0 0-15,0 0-6,-24 31-12,24-31-11,2 30 0,6-13-13,-1 8-4,3-2-4,1-2 0,6 1-6,-3 2-5,0-5 0,-1-1-2,-1-2-7,-3-2 5,-2 0-9,-3-4 8,-4-10-9,11 17 2,-11-17-4,3 17 0,-3-11 2,-1 1-1,-5-3-1,0 3-5,-2 2 1,-2-2 0,-5-1-6,2 1-2,-1-3-1,0 1-28,0 0-50,3-2-46,-1-1-79,4 0-78,-1-1-186,4-1-499,5 0 222</inkml:trace>
  <inkml:trace contextRef="#ctx0" brushRef="#br0" timeOffset="40588.7538">8446 596 110,'0'0'238,"-28"-6"-25,28 6-20,-25 11-17,12 1-8,-1 9-13,1 0-13,3 2-11,2 6-8,3-4-18,5-1-4,0-4-11,2-1-7,3 0-10,2-2-6,0 0-4,3-3-8,-1-1-4,3-5-6,0 1-3,0-4-3,1-2 8,0-3-4,1-1 8,-1-1 3,-13 2 4,25-12-2,-12 4-1,-3-6 2,1-1-1,-4-2-4,2-5 3,-5 3-7,0 0-6,-1-10-6,-6-1 5,2 2-3,-5 0-2,-1 6-2,-1 5-1,0 1-2,-1 3-10,-1 2-2,10 11-11,-17-12 7,17 12 1,-20-5-13,20 5 6,0 0-3,-31 12 0,31-12 3,-14 17-6,9-6-4,5-11-8,-5 26-1,8-9 8,4-4-5,1 3 1,3-4 1,7 0-11,-1 2 14,5-6 4,1-2 0,2-2-3,-1-4 3,0 2-8,0-7 2,-1 1 9,-4-4-13,-6 2 11,1-5 0,1-9 2,-2 8 1,0-8 2,-6 2-2,0 1 2,0-8 7,1 1 1,-5-2-9,-3-2 10,-1 5-4,-1-5-2,1 8 7,-2-7-7,-1 2 8,0 6-8,0 3 7,-1 6 9,5 10 12,-4-19-16,4 19 14,0 0-6,-6-16-6,6 16-2,0 0-9,0 0 5,0 0-12,0 0 12,0 0-5,-4 52-3,6-24-1,3 4-6,-2 2 2,0 1 5,0 15-3,1-2-2,3 3 6,-1-3 1,-1-2-1,-2 0-5,-1-12-3,3 2 5,0-2-4,0 0 3,2-3 0,-1 0-11,-3-1 12,4-2-4,-5-3-2,4-8 2,0 0 2,-2-5 1,0-3-2,0 1 13,-2-4-18,2 2 4,-1-2 2,0-3 9,-3-3 21,4 4 13,-1-1 28,-3-3 10,0 0 2,0 0-6,11-10-24,-5-5 7,-2 3-10,1-4-6,-2-1 4,1 0-17,-4-1 3,0 0-6,-1 0-10,0 3-3,-2-3 6,-1 1-17,-3 2-1,-2 3 6,1-2-4,-2 1 1,1 2-3,-3 0 10,12 11-7,-14-14-4,14 14 2,-10-12-11,10 12 5,0 0-1,-9-12-4,9 12-10,0 0-1,0 0-4,0 0 4,30-35 1,-8 25 7,2 1-8,4-3-14,-1 3 24,1-3-1,-2 3-21,-2-3-51,1 5-38,-8 3-37,1-5-41,-4 3-51,-14 6-72,20-8-75,-20 8-210,9-8-646,-9 8 286</inkml:trace>
  <inkml:trace contextRef="#ctx0" brushRef="#br0" timeOffset="41117.8688">8280 1559 187,'0'-2'269,"0"2"-10,0-5-9,0 5-3,0 0-20,0 0-24,0 0-24,0 0-18,-10 8-14,3 4-10,-7 10-17,3 4-14,-12 13-9,4 4-9,-1-1 0,5-1-14,5-13-1,1 1-9,3-2-11,4-7-4,2 6-5,2 0-7,4-8-5,4 3 1,3-6-8,4-2 2,2-2-12,2-1-32,5-5-60,-1-8-57,0-1-55,2-6-27,-1-4-20,0-1-168,-2-2-438,-4-5 195</inkml:trace>
  <inkml:trace contextRef="#ctx0" brushRef="#br0" timeOffset="41461.5686">8535 1569 34,'0'-27'179,"0"8"15,-1 7 21,1 1-7,-2 3-6,0-4-29,2 10-13,-2 1-14,2 1-16,0 0-13,-3 20-13,2 7-7,0 4-9,-2 3-5,1 1-7,-2 17-5,1-7-6,2 1 0,1-14-3,0 2-9,0-3-6,2-5-2,-2-6-3,2 0-4,-1-4-5,2-3 0,-3-2 8,0-1-13,0-3 4,0-1 16,2-1 36,0-2 40,0-1 30,-2-2-2,0 0-14,0 0-18,6-16-8,-2-2-8,2 1-23,0-8-17,0 3 4,3 5-1,0-7-12,1 3-8,-2 6-4,2-1-16,-4 1-5,1 9 2,0 0-6,2 1-2,-3 3-2,5 2 9,-4 3-7,1 3-1,1 2-3,-1 5 3,0-4 5,-1 5-5,-1 2-6,-2 0-2,-1-4-8,0-1-26,-1-1-44,3 4-30,-1-1-23,2-5-22,-3 2-12,2-3-40,1-2-44,4-1-22,-2-2-12,5-2 16,-3-3 14,3-4-165,-2 0-444,-2-3 197</inkml:trace>
  <inkml:trace contextRef="#ctx0" brushRef="#br0" timeOffset="41651.8226">8840 1896 1113,'5'-19'-76,"2"-6"43,-1 2 26,-5-5 32,1 9 56,0 1 32,-2 2 14,0 4 14,0 6 16,-2-3 0,2 2-3,0 2-27,0 1-13,0 4-11,-2-4-16,2 4-5,0 0-8,0 0-6,0 18-10,0-7-3,2 2-5,0-1-5,1 0-3,-1 3-11,2-2-3,0 1-2,0-3-1,2 0-5,0-1-1,0 0-4,2-3-6,-3-1-25,5-1-59,-4-2-44,2-3-65,1 2-34,1-7-12,-1 3-135,0-5-396,1-3 176</inkml:trace>
  <inkml:trace contextRef="#ctx0" brushRef="#br0" timeOffset="41843.451">8925 1400 49,'-4'-4'181,"1"-3"-34,-2 6-9,2-2-9,-1 3-36,4 0-39,-5 7-53,4 2-52,0-1-73,0 2-134,3 1 59</inkml:trace>
  <inkml:trace contextRef="#ctx0" brushRef="#br0" timeOffset="42049.7702">9100 1464 2413,'3'-7'27,"-3"-5"-17,0 2 28,-3-1 115,3 1 33,-3 1-23,3 5-29,0 0-28,0 4-28,-1-6-9,1 6-15,0 0-10,0 0 1,0 14-2,0 12-7,0 3 3,0 5-3,-3 0-7,2 2 3,-1-2 0,-1 13-1,3-13-4,0-3-8,0 0-2,2-4-6,-1-1 0,1-9-34,0-5-54,1-1-67,0 0-69,3-4-57,0 0-30,5-3-176,3-3-516,0-1 228</inkml:trace>
  <inkml:trace contextRef="#ctx0" brushRef="#br0" timeOffset="42372.3864">9483 1551 30,'2'-13'293,"-2"-2"-3,-3 3-11,-2-2-14,4 3-14,-3 2-22,0-1-25,-3 3-18,0 4-26,-5 6-14,-3 0-16,-2 9-6,-8 4-14,3 2-7,-2 3-13,4 4-4,-2 0-25,4-3 7,3 4-8,2-7-11,7 0-5,2-1-1,1 3-7,3-7-5,1 1-4,4-1-3,0-2-2,4 0-2,-1-7-2,6 3 2,-1-6-6,3-2 4,2-3 1,1-4-5,1-1 0,1-5-2,-4-3 7,2-3-1,-4-2-5,-1-6-1,0 0 0,-4 0-5,-1-4 4,5-15-9,-7 0 6,0 1-1,-2-1-5,-5 12 7,0-3-3,-2 1-7,-1 2 5,-2 1 5,1 6 5,-1 1 5,0 11 0,3 0 21,-2 5-5,3 3-2,-3 2-8,3 1-3,-2 4 2,3 0-13,-11 19 4,-2 5 2,3 8-1,-5 13-7,6 1-2,2 5 3,0-1 11,4 2-9,2-4-3,4 1-4,-2-1 4,4-14 7,1 4-7,-3-6-5,1-1 7,1-1 5,3-4-18,-3-1-39,-1-7-63,0-1-54,1-2-55,0-4-64,-1 0-284,-1-1-606,-3-5 268</inkml:trace>
  <inkml:trace contextRef="#ctx0" brushRef="#br0" timeOffset="43761.4266">2584 2675 8,'-3'-12'212,"2"-5"-12,-3 1 7,1 0-9,0 0-7,-3 1-8,2 2-3,1 0-8,-1 4-8,1 0-11,-1 4-10,0-2-12,1 2-7,0 2-13,-2 2-15,5 1-10,-12 9-12,1 5-8,0 9-6,-2 1-4,0 5-5,2 2-6,0 1-4,5-2-6,-1-2-6,3 1-3,4-5-5,-3-5 1,6-2-3,0 0-9,1-7-5,3 4 4,0-8-8,0 1 4,3-5-6,4-3 1,-4-3 3,6-4 1,0-8 2,4-2-4,-6-5 0,2-1 3,-1 1-4,-2-5-1,-3 0 0,-2 0 8,1 2-5,-4 1-3,-2 4 7,0 9 3,-3-1 0,3 2 3,-3 5 2,0 1-2,0 1-8,0 4-3,0 0 0,0 0 0,-3 21 4,3-9 1,0 4-3,2 5 1,0-4-6,2 1 0,3 0-14,3-3-4,6 4-15,-4-7-18,3-5-23,7-4-16,-1-3-20,3-3-13,0 0-20,-3-5-9,3-3 6,-3-3 5,0 1 13,-4-4 11,0 1 13,-3-6 8,-4 7 15,0-10 13,-4 8 23,-1-6 23,-5 3 6,0-5 22,-7 0 20,3-1 6,-3 6 11,-6-4 0,2 2 4,-6 5 5,7 4 2,-1 5-3,0 1-5,-3 5-2,1 2-4,0 9-5,-5 3-5,1 6 0,4 5-5,-2 4 4,5 4-9,2 0-1,2 1-3,4-3-1,1 0 4,4-2-7,3 0-5,2-10 4,2-4-7,1-3 8,3 2-10,-1-5 0,4-2 5,3-3-1,-5-4 0,-1-5 1,6-5 2,-3-5 2,-6 7 8,0-11 1,2 0 9,-6-4 2,0-4 3,-3 4 1,-4-4 0,-3-4 8,2 1-5,-2-1-1,-2 1-1,-1 0 15,-2 3 15,1 11 3,2 2 13,1 5-1,1 1-7,3 4-14,-7-3-7,6 7-6,1 2-10,0 0 6,-6 19-9,6 0 2,0 8-6,0 4-3,6 0-2,-2 2 2,3 0-15,0-1-9,3-3-7,3-2-15,1-2-41,3-2-46,-1-6-32,2-3-31,5-3-15,0-7-9,2-1-2,1-6-28,-1-1-133,0-4-386,1-4 170</inkml:trace>
  <inkml:trace contextRef="#ctx0" brushRef="#br0" timeOffset="44088.7578">3294 2505 750,'14'-24'-36,"-2"-2"28,-4-1 28,-1-2 20,-6 2 11,1-3 10,-4-3 18,-5 4 6,0 1 13,-1 3 4,-4 3 7,0 1-2,2 7-13,-3 4 1,-2 3-19,-3 6-4,-1 4 1,-3 4-18,-1 3-6,1 7-1,2 4-3,0 1-7,2 2-2,5 2-4,-1-3-2,6 1-5,6-7-1,-1 1 1,6-1-11,-1-4-3,3-1 0,1-4-8,1 4 5,8-5 1,-6-5-5,4 0 5,1-4-2,1-7 10,3-2 10,-1-3 8,-4 2 10,2-5 0,-2-9 5,0 4 1,-3-7 1,-3-2 10,-2-3 7,-3 0-7,1-3 6,-2 4 9,-2-1 12,-2 5 9,0 5 2,0 6 11,3 6 16,-1 3-11,-1 2-25,2 1-7,-1 2-16,1 4-15,0 0 5,-3 13-5,6 3 6,-2 3-13,5 10-6,-3 5-3,4 2-3,4 11 7,-4-14-2,2-1-24,3-1-35,-2-2-56,4-4-49,-1 1-55,0-3-71,2-7-49,3-2-270,-5-5-617,8-3 273</inkml:trace>
  <inkml:trace contextRef="#ctx0" brushRef="#br0" timeOffset="44611.6432">3701 2087 2548,'-5'-17'-5,"2"2"-2,-6-1 1,-2 3 19,1 1 23,2 5 3,2 1-11,-2 1-7,-1 4-4,3 3-1,0 2-4,-2 5 3,4 0-3,-4 8-2,3-1-3,1 2 3,0-1-3,4 3-8,0-1 6,4-2-3,3-1 6,-1-1-6,0-5-4,5 0 0,3-3 4,6 0-2,-5-6 0,6-5 4,0-3-3,2-2-1,-2-1-2,0-2 14,-5-2-4,-5 1 14,-1 1 12,-2-3-1,-2-1 4,-3-1 3,-3 0 0,-3-3-1,-3 4-11,-9-4 0,-3 1 0,-2 7-5,-3 2-5,-5 5-5,3 1 3,-2 6-7,4 2-1,-3 4 1,3 0-4,3 4 3,6-1-4,3-1-6,4-3-6,1 5-8,3-5-9,4-2-1,7 0 1,2 3-5,8-6-17,3-3-37,6-3-23,12-6-33,2-3-3,-1-3 2,-1 2 8,-1-6 12,-3 1 20,2-1 14,-7-8-4,-8 9 13,1-4 21,-5-3 40,0 0 31,-4-2 8,-5-3 20,-1 2 16,-6-1 1,-1 2 14,-2 0 15,-4 0 10,1 9 7,-3 5 3,0-1 2,3 6 4,-2 1-11,4 2-13,-3 3-11,1 5-11,-2 4-7,-1 12-4,1 9-9,1 4 6,1 18-6,4 1-13,1 1 1,9 2-2,-2-3-2,2 1-3,3-2-4,-1-2 11,1-1-13,0 1 0,0 0-1,-6-16-5,0 3-3,0-2-12,-1-6-43,-4-6-33,4 4-45,-5-10-46,2-3-58,0-3-48,-1 2-181,-2-6-489,0-4 217</inkml:trace>
  <inkml:trace contextRef="#ctx0" brushRef="#br0" timeOffset="44825.5928">4056 2109 24,'3'-11'241,"1"-1"-25,-1 1-22,5-7-17,1 3-13,9-8-20,3 2-13,3 2-12,7-9-15,-6 8-3,-2-1-13,0 2-5,-1 2-8,-2 0-5,-2-2-6,-1 2-10,-6 7-4,-1 2-3,-3 1 0,-3 2-6,-1-1-2,0 2-32,-3 0-38,0 4-49,0 0-43,0 0-26,-24 12-22,8 3-117,-6-3-312,4 2 138</inkml:trace>
  <inkml:trace contextRef="#ctx0" brushRef="#br0" timeOffset="45379.2985">2874 2938 101,'-1'-26'265,"-1"9"-16,2 6-16,0 1-26,0 4-19,-1 1-9,0 4-31,1 1-14,0 0-11,-3 25-13,3 0-12,-2 6-5,2 6-4,-1 10-15,-5-2-2,2 3-6,0-13-8,-2 10-5,2-11-6,-2-1-4,-1-6-1,0 0-1,0-9-7,3-2-5,0-4 4,1-1-7,-1-5 7,1 1 14,3-2 25,-3-3-4,3-2-7,0 0-9,-5-9-5,2-1-5,0-2-8,3 0-3,1-4-7,2 3 2,-1 2-7,0 0-1,3-1-9,-1 2 2,0 3 0,3 0-7,2-1 4,0 8 3,1-2-4,3 0 2,1 2 3,3 3-2,-2 1 6,8 0 0,-3 0-15,-2 2-17,-1-1-76,-2-2-73,1 0-59,0-2-71,-1 2-162,0-3-496,-2-4 220</inkml:trace>
  <inkml:trace contextRef="#ctx0" brushRef="#br0" timeOffset="45682.7189">3132 3099 2276,'-4'-8'18,"-3"1"-20,-2 0 4,2-1 12,3 3 41,-3 2-2,4 0-4,0 0-22,3 3-2,-4-5-9,3 2-2,1 3-1,0 0-10,-2-9-1,2 9-5,0 0 3,5-5 3,-3 0-3,3 0 5,0-4 3,1 1 5,5-2 4,-4 2 16,0 0 10,0-1 12,-1 1 14,-2 3 15,0 0 6,-1 1 4,0-2 0,-3 6-11,3-4 0,-3 4 2,0 0-19,0 0-2,0 0-3,0 0-5,0 0-11,-10 21-5,2-4 5,-2 5-15,1 0-1,-2 2-3,2 0 1,4-5-13,-1 3 0,3-5-12,1-5-11,2 0-4,0-1-28,4-3-25,3-2-29,0-1-31,8-4-26,-1-1-45,12-5-29,-1-3-33,1-2-201,2-7-497,7-9 219</inkml:trace>
  <inkml:trace contextRef="#ctx0" brushRef="#br0" timeOffset="45891.4368">3362 2620 126,'-12'-13'238,"5"8"-18,-4-2-14,5 3-19,1 4-24,-1 7-18,-1 2-10,3 15-17,0 8-6,-1 15-14,8 9-8,0 1-10,6 1 0,6 24-12,-1-2-2,-3-27-4,2 6-8,-2-4-2,5 1-6,-2-3-2,1-5-4,-3-2 0,-5-11-2,1-2-2,-5-3-11,3-2-39,-5-1-58,-1-9-51,0-2-67,-3-6-172,0 1-392,1-6 173</inkml:trace>
  <inkml:trace contextRef="#ctx0" brushRef="#br0" timeOffset="46189.0542">3357 3109 163,'3'-16'197,"7"-8"-25,1 2-14,-1-4-23,7 2-7,-1-1-6,2-3-21,-1 1-9,-2 0-2,0 1 16,0 1 5,-4 0 6,-1 0 15,-3 6-5,0 2 3,-2 2 1,-3 2-2,1 3 3,0-1 8,-3 3 10,0 1-1,0 0-6,1 2-22,-1 5-11,-1-4-9,1 1-17,0 3-8,0 0-16,0 0-2,-3 11-5,3 2-4,-3-2 2,3 7-12,0 1 3,0 1-9,3 7-4,0-2-3,-3 0-8,5 0-28,-2-1-45,4 0-42,-4-6-45,3-2-33,-2-2-52,0-1-51,-1-1-226,0-5-545,-1 2 241</inkml:trace>
  <inkml:trace contextRef="#ctx0" brushRef="#br0" timeOffset="46389.0962">3567 2967 121,'0'-7'257,"-4"1"-28,8 1-27,-4-6-18,3 2-21,7-3-21,-3-5-9,7-1-14,3 1-10,-1 1-14,2-1-17,2 3-59,-1 1-61,1-3-56,1-1-43,3 3-121,-3-1-283,-3 0 124</inkml:trace>
  <inkml:trace contextRef="#ctx0" brushRef="#br0" timeOffset="46881.9798">3997 2381 80,'-6'-6'266,"5"1"-21,-3 0-20,2 3-21,-2-1-24,-2 3-15,-1 5-18,-1 10-15,-1-1-13,-3 12-12,-4 5-11,4-1-6,0 2-9,1-1-11,1-1-5,6 1-11,-2-2-2,4-4-8,7 1-7,-5-8-1,4-1-6,5-2-5,2 0 1,0-6-6,2 1-5,7-3-2,-1-7-5,-3-1-24,1-3-35,4-8-11,-3 3-11,-3-4 9,-3 0-2,-1-2-2,2-8 1,-2 1 5,-1-4 11,0-2 3,-6 3 10,-1-5 0,-2-2 2,2 2 18,-3-6 8,0 5 29,-3-1 14,1 3 21,-1 3 13,3 8 10,-2 7 4,1 1-3,1 3 0,0 1-7,-1 2-10,-1 1-11,2 3-4,0 0-10,-1 18 2,1 1-3,0 7-3,0 1-3,0 5 1,0 1-10,-2-1 4,2-1 2,2-2-8,-1-1 2,-1-3-1,2-7-3,-1-7-2,-1-1 3,0 0-7,0-3 5,0-2 1,0 0 1,0-3 12,1 1 17,-1-3 18,0 0-10,0 0-3,10-8-10,-4-8-3,4-6-3,-1 0-4,1 7-8,5-4-3,0 0-5,-8 6 3,4 1-7,-1 3-1,0 2 3,-3 2-5,2 2 4,-5 2-10,3 0 8,1 3-2,0 3 6,0 2-5,-3 1 2,2 1-2,2 6 1,-5-5-1,0 2-3,-1-2-8,0 2-44,3-1-39,-5-3-45,4 3-37,0-5-51,1-1-24,-1-1-17,-1-1-153,-4-3-446,13-7 197</inkml:trace>
  <inkml:trace contextRef="#ctx0" brushRef="#br0" timeOffset="47090.0908">4419 2353 153,'-1'-5'204,"1"-2"-15,0 1-24,-1 5-15,1 1-9,0 0-23,0 0-6,0 14-14,0-2-7,0 3-6,1 2-13,3 0-6,-1 0 0,0 0-17,1 2 1,-1-1-1,0-2-7,0-3-5,-1-3-40,1 1-51,0-4-51,0 0-68,-2-3-94,-1-4-290,6 1 128</inkml:trace>
  <inkml:trace contextRef="#ctx0" brushRef="#br0" timeOffset="47315.1422">4445 2031 67,'-2'-5'155,"1"1"-17,1 4-21,-3-1-17,3 1-52,0 0-61,6 17-89,-5-7-111,2 0 49</inkml:trace>
  <inkml:trace contextRef="#ctx0" brushRef="#br0" timeOffset="47522.2486">4559 2072 10,'0'0'121,"0"0"15,4 12-20,-2-4-11,1 9 1,3 2-15,-4 0-9,2 10-6,0-4-3,0 4-1,2-3-15,-4 3-1,0 0-6,1-2-2,1 0-12,-2-8-18,2 0-51,-1-2-50,1 0-107,0-5-206,-1-2 92</inkml:trace>
  <inkml:trace contextRef="#ctx0" brushRef="#br0" timeOffset="47861.907">4979 2227 1648,'-2'-17'-11,"-2"-1"10,1 0-8,0-1 23,-4 2 64,1 0 14,1 2-25,-1 0 11,1 5-7,1 1 0,-2 0-1,3 4-7,-3 2-7,1 3-9,-5 2-5,-1 5 1,-2 3-7,-5 8 3,-2 5-12,1 4 5,1-2-6,3 4 2,1-3-7,1 0-4,3-3-2,4-4 0,4-2-1,-1 0-2,3-2-2,0-3-9,4-3 4,3 0-5,-1-2 2,0-3 2,5-2-2,-4 1 1,8-3 2,-3-5 4,3 0 1,-2-6 5,2 5 4,2-11-1,-4 2 3,1-9-2,0 2 3,0-5-2,-3 1 5,-1-3-1,-1 0-11,-1-2 8,-1-1-2,0-4-9,-4 4 7,0 3-6,1-1 1,-4 4 4,0 7-4,2 2 9,-2 7 1,0-1 5,2 0-1,-4 7 0,2-1-12,-2 3-2,2 2 3,0 0-1,-3 11-5,2 2 10,-2 6-8,0 0-2,0 11 9,2 4-12,2 0 3,4-3-2,-1-2-1,2 7-1,4-3 0,-2-4 7,0 1-6,1-4-1,2 0 2,-1 1-3,-2-14 1,-2 4-3,4-2 8,-4-3-6,-1-5-5,2 4 0,-1-5-4,1 1 2,1-2-13,-1-2-9,-1-1-46,-2 0-22,5-1-37,-4-2-26,2-3-42,0 1-31,-1 0-184,0 1-446,-1-2 197</inkml:trace>
  <inkml:trace contextRef="#ctx0" brushRef="#br0" timeOffset="50026.2402">9651 4898 149,'-7'-8'235,"2"2"3,0 2-7,2-1-23,2 2-24,-2 1-13,3 2-23,-5-3-19,5 3-14,0 0-11,0 0-9,0 0-10,8 11-7,-1-4-9,4 7-5,8 3 0,-1 2-9,1 1-5,2-1-5,1 2 0,-1 1-2,3 1 4,5 8 4,-11-10 3,5 5 4,-2-2 9,0 1 22,-1-3 9,1 5 3,-1-5-10,-3 2 4,1-1-7,-2-1-7,-1-2-17,2-3 8,-6-3-8,1 1-5,-1-6-6,-5 0-5,-1-2 9,1-1-16,-4-1 2,3 0 4,-2-2-12,-1 1 6,1-1-9,-1-1 0,-1 1-5,-1-3 9,1 4-16,-1-4 7,0 0 0,0 0-3,5 3 3,-5-3-11,0 0 4,0 0 0,0 0-3,0 0-4,0 0-4,0 0-3,0 0 1,0 0-17,0 0-31,-7-12-31,4 8-34,-4-4-39,2 3-37,-3 0-41,3-5-55,0 3-47,-2 0-197,-3-5-564,0-1 249</inkml:trace>
  <inkml:trace contextRef="#ctx0" brushRef="#br0" timeOffset="50340.9909">9955 4791 224,'0'-7'218,"0"3"-12,0-1-23,0 5-17,0 0-16,-8 11-11,0 3-15,-4 11-11,-2 5-9,-6 15-8,-4-4-2,0 2-4,0 4-2,-3-4-2,2 0-3,1 0 2,3-1-2,4-11 0,-1 10 2,4-15-6,1 1-2,2-1-6,2-5-5,2-3-4,-1-3-7,3-1-4,3-5-8,-2-1-1,1-4-5,1 1-1,0 0-1,1-2-5,0 1 1,1-4 3,-1 5-10,1-5 2,0 0-14,0 0-1,0 0-5,0 0-15,0 0-53,8-11-55,-2 5-80,5-5-74,0-1-175,5-3-482,1-2 213</inkml:trace>
  <inkml:trace contextRef="#ctx0" brushRef="#br0" timeOffset="55844.9967">7728 5409 269,'0'-5'264,"2"0"-20,-2 1-22,1 0-23,-1 4-18,0 0-17,0 0-15,0 0-18,-10 13-14,-3 7-5,1 6-11,-4 3-9,-7 15-9,1 7 2,-6-3-9,-13 18 1,13-20 3,-2 2 7,-9 20 0,8-25 7,1 5-1,-19 20 4,4-7-3,11-18 1,-11 18-2,11-18-8,-1 0-3,-11 21-4,12-21-3,-13 15-13,16-16 3,2 0 0,-4-1-12,5-2-3,1-2-2,2 0 5,7-12 11,1 2-21,0-2-10,0-1 11,5-4 3,2-4-13,2-1 0,1-3-9,2-2 0,2-3-5,-1 2 7,1-4-4,0-2 3,2-1 2,-1 1-11,2-3 14,0 4 0,0-4-2,-1 4 0,1-4-11,0 0 7,-3 4 0,3-4-7,0 0-2,-1 2-3,1-2 1,0 0 2,0 0 3,0 0-3,0 0-6,0 0 7,0 0-1,0 0-4,0 0-6,0 0 7,0 0-4,0 0-1,0 0-2,-5 2-12,5-2-55,0 0-66,0 0-59,0 0-70,0 0-57,0 0-71,0 0-226,0 0-660,5-12 293</inkml:trace>
  <inkml:trace contextRef="#ctx0" brushRef="#br0" timeOffset="56559.8882">6754 6622 21,'-1'-13'189,"1"-1"-17,1-3-10,-1 4 0,2-2-1,-1 3-11,1 0 0,1 1-13,0-1-4,-1 3-6,0 1 1,-1 1-11,-1 4-6,0-2-13,0 5-10,0 0 0,0 0-8,0 0-6,-4 29-2,0-9 4,1 4-3,-5 6 0,2 0-3,-3 2-1,2-1-2,0 1 1,0-3-8,2 3 3,-2-3-6,1-1 2,-1-3 5,4-6-7,-1-3 0,0 0-6,1-3 0,-1-2 3,2-1-7,1-5-3,-2-1-2,3 3 7,-1-4-6,1 1 16,-2 2-3,2-6 9,0 4 4,0-4-12,0 0-7,2 3 1,-2-3-7,0 2 5,0-2-9,0 0-14,10-2 2,-2 1 0,2-3-3,4-4 0,8 2-3,1-2 6,2-1-8,2-4-2,14 5 1,-6-3-4,3 0 0,-8 5-2,1 0 4,-3-1-4,3 2-1,-4-2-6,-2 0-6,0 3-4,-5-2 11,-3 2-15,-3 0-38,-7 3-34,2-2-22,-5 0-27,1 2-28,-2-2-32,-3 3-34,2-2-26,-2 2-38,0 0-233,0 0-563,-18 6 249</inkml:trace>
  <inkml:trace contextRef="#ctx0" brushRef="#br0" timeOffset="57217.2629">5484 7313 31,'-10'2'109,"1"-1"5,0-1-11,-1 0 7,-1 0 2,-1 2 3,3 1 9,0-1 5,2 0 2,-4 1-4,5-3-4,1 3-1,1-2 1,-3 0-2,4-1-1,0 1-3,3-1-17,0 0-3,-6 0-12,6 0-9,0 0-12,0 0-5,0 0-2,0 0 6,16 6 18,-2-7 12,7 2-1,6-2-4,14 1 11,-2-1-7,9-3 2,20-1-14,1 0 1,0 2 0,5-3 0,2-1-19,-1 1 3,4 0-5,5 2-6,2-3-2,6 0-2,-1 1-3,1 4-9,-2-5-2,2 1-7,-2 2-5,1-3 2,-2 5-2,0-6 0,-3 5 3,-2-3-12,1-2 1,-5-1 0,2 0 5,-6 1-16,3-1 11,4 2-11,-5 0 2,-4-2 0,-4 2 1,-22 2-3,23-6 2,-22 5-1,-3 2 0,-2-4-7,0 3 10,-5 3-5,-9-5-2,-1 1 0,1 0 0,-2 1-1,-3-1 4,2 4-2,-4-2 1,1-2 3,-9 3-5,6-3-4,-5 3 10,-1 0-9,-2-1 1,-3 2 5,1-1-10,-2 1 10,2 2-3,-4 0-4,1 0 4,-2 0-5,0-2 4,-1 2-4,1-1 2,-3 1-6,-3 0 6,10-2 1,-5 2-8,-5 0 3,3-1 3,-3 1 5,0 0-3,6 1 1,-6-1 2,0 0 3,0 0-10,4 0 5,-4 0-2,0 0-18,0 0-34,0 0-51,-17-1-57,4 2-58,-3-2-60,-7 0-297,-8 1-622,-13 4 276</inkml:trace>
  <inkml:trace contextRef="#ctx0" brushRef="#br0" timeOffset="58452.4781">5504 7270 152,'-6'-8'187,"2"2"-1,0 0-12,0 2-10,1 2-12,0-3-10,1 2-17,-2 2-10,4 1-16,-4-3-12,4 3-3,-4 7-11,4 3-5,-3 4-4,3 9 9,-3 9 6,2 0 4,0 3 4,-1 12 11,4 6 0,-4-2-2,2 7 3,0 0-2,0-2 0,0 4-5,-3 21 3,3-24-4,3 1-2,-3-2 3,0-3-8,0-1-9,0-3-4,0-3-6,0-9 1,3-2 1,-3-2-5,0-4-15,4-4 16,-2 1-19,-1-7 0,0-4-6,2-3-2,-3-2-2,2-1 3,-1-1 3,-1-1-1,0-5 9,0 2 10,3 0-6,-3-4 4,2 2-3,-2-2-5,3 4-2,-3-4 4,8-2-19,-3 0 3,0 2 2,4-3-6,1-1 2,1 1-5,2-2-3,7-3-6,-1 2 11,4-1-16,1 2 4,1-3-4,5 2 1,7-5-15,2 0 17,5 1-5,1 4 3,4-3-2,0 0-5,19-4 4,-19 1-5,23 3 4,-3 4 5,3-3-9,0 1 6,-3 6-3,4-7 8,-1 3-1,1 0-2,-2 3 5,0-2 4,5 0-9,-4-1 7,0 3-4,1-8 1,0 9 6,-2-1-7,-1-4-6,-20-2 2,24 0-7,-4 0 8,-21 3-5,18-3 4,-20 2-3,2-3-7,-4 2 7,0 0-2,2 2 0,-5-2-4,-4 0 3,-11 1-6,4-1 5,-3 3 8,0-1 22,10 0 17,-14 0 5,1 1-8,-1-1 0,-2-2-6,0 2-6,-2-2 2,1 4-1,-6-2-3,1 0-6,-1 1-5,1 0 5,1 0-12,-3 1 1,0-1-2,-1 0 1,-1-2-2,-2 6-5,4-7 1,-4 6-2,-2 0 1,2-1-4,0-2 0,-1 4-3,-1-1-1,0 0 3,1-2 4,-2 2-7,0 1-4,1-2 9,1 1-2,2-1 1,-4-1-7,2-1 4,0 3 0,3 1-1,-2-3-3,1 1 0,0-3 1,-1 5-6,-1-4 6,-1 4-1,-3-1 3,0 1 0,1-2-2,-1 0 5,-5 2-1,7 0 2,-4-1 2,-3 1 3,0 0 7,0 0 9,0 0 10,7-1 10,-7 1 6,0 0 0,0 0 2,0-6-3,0 6-12,0-5 1,0 5-2,0-4-4,0-1-8,0 1 3,0-1-7,0-3 3,0-1-14,0-3 3,-4-5 0,1-3-3,3-4-4,-3-3-4,-1 0 15,1-3-14,0-2 2,-2-1-2,1-2-4,-1-11 5,1-1-8,1 3 3,2-3 1,-1-1 0,2 13-5,2-1 1,-1-14-1,2 3 0,1 0-2,-1 0 0,0 12 3,-2-11-1,3 13-1,-2 4 3,1 0-3,-2 5-3,-1 7 8,2 5-7,-4 4 8,2 2-2,2-1-5,-4 1 0,4-1-4,-2 3 0,0 0 0,0 0-1,0 4-6,1-4-23,-1 4-38,0 0-37,0 0-46,0 0-41,0 0-51,0 0-37,-8 12-39,3-5-52,-1 0-49,-6 6-326,-1-2-816,-2-3 360</inkml:trace>
  <inkml:trace contextRef="#ctx0" brushRef="#br0" timeOffset="59004.3082">6560 7372 97,'-1'-18'209,"1"0"0,0 0-6,0 6 2,0 1-6,0-2-2,0 3-7,0 1-12,-1 3-18,1 2-17,0 4-18,0 0-13,0 0-3,-2 14-14,1 6-4,1 13-13,-2 1-6,-3 15 1,2 6-7,-3 2 6,2 1-4,0 0 0,1-4 0,2 1 7,-1 0 0,2-1 7,3 0-9,-3-5-4,0-3-4,2-12-3,-1-2-6,-1-1 2,4-2-13,-3-2 0,-1-4-1,2-5-6,1-2-1,-2-4-11,2 0 1,-3-4-1,1-1-4,1-2-2,-2 0 2,1 0-3,-1-2-2,0-3-5,2 7 2,-2-7 0,2 2-6,-2 0-12,0-2-14,0 0-35,0 0-37,6-11-34,-3 7-40,1-3-41,-3-2-27,5-1-36,-1 1-229,1-1-539,3-4 239</inkml:trace>
  <inkml:trace contextRef="#ctx0" brushRef="#br0" timeOffset="59525.6495">6941 7539 233,'-2'-3'348,"-1"-1"-14,1 1-33,2 3-27,-3-2-34,3 2-14,0 0-24,0 0-24,-3 16-18,4 1-10,2 8-6,-2 6-17,0 0 7,0 2-7,-1 2-19,0 0-5,0-3-4,1-1-14,-1-4-1,2 3-16,-4-1-4,2-11-1,0 1-3,2-1-12,-5 0 0,2-7 4,0 0-13,0-2-11,-2-2-7,2 1-31,0-4-43,-1-1-45,-1 1-43,3-4-43,-4 0-55,4 0-48,-4-9-236,1-4-566,0 2 250</inkml:trace>
  <inkml:trace contextRef="#ctx0" brushRef="#br0" timeOffset="59824.4031">6831 7670 179,'-7'-17'209,"1"3"8,3 3 0,0 0-3,-1 0 8,4 4 1,0-1-3,0 0-21,0 4-10,0-1-23,0 1-20,4-4-11,4 2-16,0 0 0,13 0-5,3 2-18,3 3 2,1 2-4,10 7-6,-8 0 4,-2 6 2,7 2-19,-10 6-2,-3-2 0,-3 4-8,-1-2-3,-5 3-1,0-1-19,-5-1 9,-1 2-2,-5-3-7,-4 4-2,-4 2-1,1-3-11,-6 2 7,-3-2-8,-3-2 7,-3-1-15,-1-2 6,0-2-4,-3-2 1,0-2 7,0 0-13,-1-7-4,1 2 0,-2-1-1,4-2-5,0-3-10,2-1 14,7 2 2,-4-4-12,3 0-8,4-2-17,0 0-16,6 2-26,-2-2-41,2 0-51,3-1-48,2-2-45,4-4-40,1-3-255,4-2-592,6-2 263</inkml:trace>
  <inkml:trace contextRef="#ctx0" brushRef="#br0" timeOffset="60165.7495">7451 7132 168,'-2'-12'283,"-1"3"-9,3 1-25,-2 4-30,2-1-19,-1 0-19,0 2-26,1 3-12,0 0-12,0 0-14,-4 13-11,3 0-11,-1 4-6,2 9-8,2 2 0,-2 6 14,0-1 14,0 17 2,0 0 4,-2 3 7,2 2 3,0 27 3,-3-26 6,2-3-8,-2 0 7,3 3 13,-1 1 5,1-7-2,-2 4-12,2-4-7,0-16-11,2 3-11,-1-3-11,-1-4-9,4-2-3,-4-2-11,1-6-12,-1-4 3,2-4-13,-2-5 0,-2 0-5,2 1-4,0-3-4,-1-1 3,1-1-6,0-3-6,0 0-20,0 0-48,0 0-63,0 0-59,3-19-64,-3 6-58,4-4-58,3-6-62,0-5-263,3 2-719,4-2 319</inkml:trace>
  <inkml:trace contextRef="#ctx0" brushRef="#br0" timeOffset="60689.8213">7790 7513 118,'-2'-6'308,"0"2"-7,-1 0-12,2 0-11,-1-1-16,2 5-30,-2-6-23,2 6-21,-1-5-22,1 5-22,0 0-7,0 0-16,9 11-3,-1-2 3,2 3 21,8 6-8,2 3 0,-3 2 5,6 0-2,7 6 2,-7-8 7,7 10-1,-9-8-5,3-1-11,-2-3-14,2 1-8,-3 1-14,-2-3-4,-1 0-11,2 0-5,-8-6-8,1 0-3,-3-2-9,1 2 1,-4-7-9,-2-1-5,-1 2 2,1-4-6,-5 2-3,5 0 1,-3 0 2,0-1 0,-1-1-12,-1-2-1,4 2 1,-2-1 0,-2-1-4,0 0 3,0 0-5,0 0-3,0 0-5,0 0 1,0 0-7,0 0-18,0 0-23,0 0-24,0-11-46,-5 7-31,4-1-29,-2 1-35,-2-4-35,-1 3-42,1-3-41,0-1-32,-2 1-273,2-2-678,-4-1 300</inkml:trace>
  <inkml:trace contextRef="#ctx0" brushRef="#br0" timeOffset="60986.6665">8176 7415 230,'3'-3'293,"-3"-2"-7,0 1-15,0 0-25,0 4-18,1-5-15,-1 5-24,0 0-15,-1-5-24,1 5-5,0 0-5,0 0-24,0 0-1,0 0-17,-14 14-6,3-2-2,-1 9-5,-6 4 3,-2 2 8,-7 12-3,1 1 1,-3 6 6,0-3-11,-1-3-6,-3 4 1,3-1 5,0-2-3,2-3 9,-1-1 1,9-11-3,0-1-14,2-1-11,1-2-4,4-3-4,1-5-8,2-1-8,3 1 1,-2-3-3,4-3-23,2 2 2,-1-5-19,2 0-54,1-2-49,-2 2-63,2-4-72,1-1-86,-5 0-340,5 0-716,0 0 317</inkml:trace>
  <inkml:trace contextRef="#ctx0" brushRef="#br0" timeOffset="61910.9794">5796 7775 94,'-7'-7'260,"1"0"-9,0-2-3,-1 3-8,2 0-3,2 1-9,0-1-7,0 5-10,0-3-29,3 4-5,-5-2-17,3 0-23,2 2-12,-1-5-14,1 5-14,0 0-5,-3-3-7,3 3-10,0 0-1,0 0-18,0 0 1,0 0-5,0 0-8,0 0-10,0 0 4,0 0 7,0 0-13,0 0-7,-4 8 6,8-3-8,0 2 2,3 6 7,3 3 23,7 1 4,4 8-8,7 5-1,3 5 1,2-4-2,1 1 1,1-1-8,0 0 0,2 0 12,-2-1-29,3-1 6,-6-5-2,2 0 1,-7-7-1,8 5 2,-14-7-11,0-1 2,0-5-21,-5 2 10,-2-5 2,-4 2-4,-2-4 7,-2-1-2,0 3 1,-2-4-1,0 1 12,0-1 35,-1-1 3,0 2 16,-3-3-2,3 4-10,-3-4 0,4 2-6,-4-2-7,1 1-7,-1-1-6,0 0-4,5 1-5,-5-1 0,0 0-6,0 0-2,0 0-5,4 2-3,-4-2 3,0 0-3,0 0-3,0 0-3,0 0-2,0 0 4,0 0-7,3-6 0,-3 6-22,0 0-42,0 0-35,-3-8-31,1 5-29,0 0-26,0-2-33,-2-2-35,0 4-41,1-6-26,-1 4-41,-2-6-231,0 3-634,2-6 280</inkml:trace>
  <inkml:trace contextRef="#ctx0" brushRef="#br0" timeOffset="62248.3276">6308 7556 78,'0'-11'251,"0"2"-11,0 1-15,0 2-28,0 4-14,0 2-19,0 0-16,-10 8-15,3 7-10,-7 10-11,-7 18-7,-4-1-8,2 5-2,-18 20 0,13-20-2,3 0 3,-5 0-12,-13 19-5,13-22-4,1-4-2,0-1-8,3-1-7,-1-5 9,6-10-3,-1 4-3,3-5 0,1 0-6,2-2 5,6-6-3,0-4-15,3-1 2,-1-2-6,4-4 2,-2 3-11,3-2 6,0-2-6,2 1-5,1-3-5,-3 5-4,3-5 2,-1 2-10,1-2-3,0 0-4,0 0-16,0 0-22,0 0-22,0 0-25,5-12-28,-2 8-24,0-2-22,1-1-15,2-1-18,-2-1-30,2-2-16,-2 3-130,0-2-398,0 0 177</inkml:trace>
  <inkml:trace contextRef="#ctx0" brushRef="#br0" timeOffset="66074.729">16436 5211 89,'5'-10'243,"0"-1"-24,4-5-21,5-4-24,-1-3-17,3 1-16,3-5-11,-2-3-7,-2-2 8,0 3-8,0-16-2,1 2-3,-8 8-6,2-9-1,-3 10-8,3-11 2,-6 11-3,2 7 13,-5 7 1,2 3 0,-2 4-4,-2 3-8,1 2-7,0 3-21,1 2 2,-1 3-17,0 0-6,-4 11 3,-1 5-11,-1 11-1,-4 9-4,3 11-11,3 0-3,0 0 4,1 0 0,3-10 11,0-3-20,0 1 0,3-5-7,-1 0 12,4-4-18,0 0-1,1-9-5,0 0 9,1-2-9,3-1 0,-1-7-2,3 3 7,-4-8-12,6-1 7,-1-1-2,0 0 3,0-2-3,-1-4 1,1-3-4,-1-3 7,-1-1-11,1-1 11,0-6 4,-1 0-1,-2 3-3,-5 1 0,4-8 7,-3 7 1,-2-3 1,-1 3-4,1 0-1,-4 1 0,0 5 4,0 0 6,0 4 1,0 2-8,0 0-6,-4 1-1,4 1-7,0 3 7,0 0-6,-13 8 6,6 2-2,-3 3-1,1 1-3,-1 2 3,1 6-5,1-4 1,2 0 2,1-1 0,2 3-3,1-2-4,1-1 0,2 0 2,2-1 3,1-5-4,3 3 6,0-4-10,2-3 6,6 3 3,5-3-1,1-2-5,4-4 9,0-1-5,1-3-2,-2 0 2,3-4 1,1-3 3,-1-3-3,0 0-2,-1-4 9,-2 2-3,0-3-5,-4-2 3,-3 0 2,0 3 4,-6-4 0,-1 5 6,-3 0 27,0 1-20,-3 0 5,-2 4 7,-1-1-10,-4 3 5,3-1 5,-4 2-4,0 2-9,-3 2-3,-1-1-6,-5 4 1,3 3 10,-10 6-13,-1 3 4,1 2-7,2 4-5,-1-2 6,4 3 3,1 1-7,4-3-5,3 0 2,3-1 10,1-2-16,-1-3 0,1 1 7,3-1 0,0 1-14,4-2 10,-1-4-5,0 2 5,3-4 0,2-1 2,0-4 0,5 0 3,2-3-10,-3-3 5,1 0 4,4-5 1,-6-1 0,0-1-5,3-7 1,-1 0 3,-8 8-1,2-2-1,-1 8 7,-2-2-6,-1 3-3,-1 2 16,-1 0-12,0 1-4,-1 4-5,0 0 2,0 0 1,0 0-5,-9 19 10,7-8-4,1 4 3,-1 2-4,1-5-2,2 0 3,1 3-2,1 1-5,4-5 9,1-1-6,-1-2 8,4 0 1,-1-3-5,3-1 1,0-1 0,2-8 2,6 0 2,0-2-4,-1-3 6,0-2 2,-2-2-1,-1-3-1,-2-2-6,1-6 18,-5 3-2,-1-3 3,1-5 14,-4 3-2,-2-7-3,0 3 4,-2-1 8,-2 1 10,2 0 8,-3 11 5,0 1 1,0 1 7,0 7 13,-3 0-1,2 2-9,1 2-10,0 2-9,0 1-6,0 4-8,0 0-4,-7 14-2,4 5-2,0 10-5,-2 5 2,-1 10-7,-1 7 5,1 4-10,1 2 4,-2-2 5,1 1 0,-2 1 5,-1 3-4,-1-8 3,2 6-3,-3-2 9,2-1-8,1-4-5,2 0-1,-1-2-3,4-2 6,2-13-9,1-2 2,-2 2 1,4-5-4,-1-3 0,2-6-5,1-3 2,-1-1-7,1-7 4,1 0 0,0 3-4,2-8 1,-1 1 6,1-4-3,1-4-1,2 0-4,1-6 4,2 2 0,-2-4-2,2 1 3,-2-4 0,2-6-2,1-1 1,-4 0-3,0-2-1,-2-1 2,-1 0-2,-2-2-1,-3-2 0,1 2-2,-3-4-4,-1 0 1,-5 4-5,1-1-6,-4-2 5,-1 3 1,0 1 3,3 8-2,-4-5 2,1 5 0,3 1 2,2 6 2,0-3-4,1 4 1,1 2-3,3-2-8,2-2-1,3 2 3,5-3 5,4 4-4,10-4 4,4-4 1,10-5-2,4 3 4,2 1-2,0 0-1,1 0 4,-3 2-2,-5-2-2,-12 7 15,2 5-29,-4-6-31,-2 5-16,-6-1-4,-2 3-16,-5-1-12,2 0-10,-3 0-21,-4 3-24,1-3-33,-1 2-39,-3 3-40,-3-4-44,3 4-39,-4-6-220,-6 5-621,3 0 275</inkml:trace>
  <inkml:trace contextRef="#ctx0" brushRef="#br0" timeOffset="67959.0119">12793 4391 134,'14'-6'201,"-2"-1"-10,6-8-16,0 1-11,3-5-13,-2 2-3,-1-3-9,0 1-2,-4 0-2,-1-2 1,0-1-8,-5-1-5,2 0-11,-3-1-7,-3 6-9,-1 0-6,0 0-6,-2 6-1,0-1-2,0 4 0,-2 0-6,1 3-7,1 1-9,-2 1-13,1 4-6,0 0-10,0 0-4,-11 17-2,4 0-4,-1 12-12,-2 0 2,2 2-5,1 0 6,0 1-4,2 2-2,1-5-2,1 0 5,3-2-2,0 2 0,3-2-2,1-1-3,3-3 3,-1-6-8,2-1 13,2-2-10,0-4 3,2 2-4,3-3 5,0-1 3,1-5-6,6-3-2,-5-1-1,3-6 4,1-1 6,0-3-5,-1 1 3,-2-4 0,-6 3 0,-1-2 4,-3-1-3,4-2 3,-7-1-7,2 1 5,-3 0 4,1 0 2,-2 2-8,-3-1 6,0 2-3,-3 2 5,1 1-2,2 3-1,-3 0 2,3 2-4,-1 0-4,-3 1 3,1 3-3,3 1-1,-11 4 0,2 0-2,2 5 4,0-2-5,0 2 2,-1 4-3,2-2 2,-1-1-5,3 3 1,1 1 1,0-7-4,3 6 2,0-3-5,3-1 2,1-1-4,3 1 4,0-2-1,5 1 2,0-4-1,4 0-1,2-5 0,5 2 2,2-6 5,2 0-4,2-3-1,-3-1 2,-1-4 3,5 2-2,-6 0 4,-2-3 0,1 1-1,-2 0 5,-4-2-1,-6 3 4,-2 0 5,-1 2 0,-1-5 2,-4 4 4,-1 1-1,1-2-5,-3 1 5,0 2-4,-3 0 11,1 2-14,-1 1-4,-1 2-7,-1-2 2,1 4-5,-4 2 2,-1 2-2,-3 6-3,-1 2 5,2 0-3,-2 3 8,2 1-6,1 0-1,1 1-1,-2-2 4,5 1-3,2-3-6,0-1 5,2-3-1,1-1-3,2 2 1,1-3-4,-1-2-2,5 1 4,-2-2 3,3-2 2,3-1 1,3-5-4,0-1 2,-1 2 3,0-4 1,0 1-2,-3 1 1,-1 3 7,-1-2-8,-3 2 2,3 1-2,-5 0 3,1 1 1,-1 0-6,-2 2-2,0 0 4,0 0 1,7 6-3,-4-2 6,-3 4-1,2-4-1,1 5-1,-1-1-1,1-2-1,1 1 1,2-2-5,1 3 3,-3-3 1,8-2 2,-3-2 3,4-2 4,4 0-5,4-8 3,-1 2-1,1-5 5,-3 0 0,2-1 5,-2 0 2,-2-3-3,-1-1 11,-1-2 9,-2-1 0,-2-6-4,-2 3-4,-2-5 7,0-1-6,-3 1-5,-3 1 4,0 0 1,-1 1 4,-1 8-4,0 1 1,0 5 12,0 0-3,2 3 4,-5-1-4,5 6 7,-1 0-18,0-1-5,1 5-5,0 0-3,-12 13-4,7 2 3,-2 11-2,1 5-3,-4 15 2,3 3 4,-1-1-1,1 6-4,0 2-1,1 1 3,-3 1 3,3 24 4,1-24-2,0 2-4,-2-1 2,2 0 2,-2-2-3,2 2-3,-1-2 4,2-6 1,-2-2-6,3-2 0,-1-10 11,1-5-10,3 3 6,0-2-1,0-5 7,0 2-10,4 3 2,-1-7 0,-1-6-4,1-1 6,-1-1-11,4-1 4,-5-5 3,4 0-7,0-3 4,-2-1 3,3 0 1,-1-2-3,-2-3 3,1 1-2,1-4 11,-5 0 2,9-7 8,1 1-15,0-6 2,-1-1 4,3-12 6,0 3 1,-3-4-5,4 1 10,-6-5-19,0-1 3,-1-4-4,-2 1-5,0-13 1,-2 13-2,-2-13 1,-2 13 4,-2 4-6,-3-5 12,0 1 1,1 3-7,-5 3-4,-2 1 0,0 2-1,-2 4-3,1-1 5,-3 4 20,0 2-9,6 3-7,0 3-3,0 0 0,2 4 5,2-1 7,0 3-9,3-2 3,1 3 0,2 2-1,-4-2-2,5 3-10,0 0-2,2-5-3,2 0 11,3 0-9,7-5 0,6-1-2,7-2 11,8-6-8,3 4 1,2-5-5,1 3 5,0 0 11,0-1-6,-3 6-4,-10 1-2,-4 3-1,0 1-1,-1-1 8,-12 1-8,3 2 13,-5 2 30,-2 0-5,-2 1 7,0 2-3,-1-3 6,0 1-7,-2 1-10,-2 1 0,0 0-3,8-2-3,-8 2-9,4-1 5,-4 1 4,0 0-4,0 0-5,0 0 2,0 0-3,0 0 6,4-2-12,-4 2-2,0 0-8,2-3-19,-2 3-21,0 0-41,0 0-34,0 0-21,0 0-23,0 0-29,0 0-44,0 0-57,4-2-51,-4 2-261,0 0-653,0 0 290</inkml:trace>
  <inkml:trace contextRef="#ctx0" brushRef="#br0" timeOffset="69992.4896">3317 9927 14,'-2'-11'287,"1"2"-14,-1 2-23,0 1-20,2 1-17,0-1-28,0 4-21,0 2-13,-2-5-16,2 5-19,0 0-5,2 17-12,0-3-6,1 12-7,2-1-11,-3 5-9,1 1-1,-3 2-7,0-2-4,1-2-5,1-2-6,-4 0-6,1 0-3,1-9-1,0-1-8,0-1 1,-3-4 0,6 0-6,-6 0 0,3-3 8,0 1-11,0-4 0,0 0-3,-1-1-6,0-2-30,0 0-41,1-3-56,0 0-71,0 0-61,0 0-163,-9-8-447,6-4 199</inkml:trace>
  <inkml:trace contextRef="#ctx0" brushRef="#br0" timeOffset="70254.4267">3184 9724 135,'-5'-10'270,"0"0"-5,2 3-18,2 2-27,-1-2-24,2 2-26,-1 1-18,1 4-22,3-5-8,-3 5-12,13 7-4,5 8-14,3 3-4,12 10-7,-1 2 0,3 5-4,-2 8-1,-2 4 8,9 19-10,-17-19-2,5 29-2,-14-21-13,0 0 2,-4 3-7,-3-7-4,-3 4-7,-2-11 1,-4-8-4,-2 0-8,-3-2-1,-1 1-2,-2-3-1,-3-1-3,-1-2 6,-1-3-17,-1-4-6,1-4-34,2-5-36,0-2-52,1-5-47,4-3-66,0-3-245,3-3-512,0-2 228</inkml:trace>
  <inkml:trace contextRef="#ctx0" brushRef="#br0" timeOffset="70829.5451">4225 10294 58,'6'-9'217,"-5"-1"-28,2 0-7,1-4-10,0-2 2,-4-2-6,2 0-6,-2 0-11,0 1-5,0-3-3,-2 5-5,2-1-7,-4 4-3,0 0-7,0 2-8,-2 0-12,2 3-8,-6 2-8,3 1-7,-7 3-12,-1 6-7,-7 7-5,-2 6-7,-5 13-1,0 1-3,2 2-6,1 1-4,9-8-6,4-1-3,2-1 0,4 0-5,4-4-4,-1 3-5,6-8 4,1 0-2,2-4-4,2-1 3,3 0-4,-2-5 1,5-1 1,1-2 7,0-3-7,3-7 2,6-1-4,-3-4 3,-1-4-1,-1 1 6,-1-8-3,0 0 9,-3-6 12,0-3-2,-4 0 2,5-16 3,-4 13 7,-2-15-7,-3 0 7,-3 4-3,1 12 2,-1 0 7,-2 2 9,1 5 9,-4 11 17,2-1 10,-1 6 4,1 3-10,0 1-18,0 0-10,-3 6 1,3 1-4,-4 8-13,-2 8 1,1 14 1,-1 4-10,-1 13-5,0 2-2,1-12-2,5 15-4,-3-5-5,8 1-2,0-15 6,3 0-11,3-4 1,3-1-9,2-3-17,3-2-93,4-6-49,3-2-38,3-6-33,10 1-26,0-9-47,0-4-58,-7-1-194,6-6-598,1-2 265</inkml:trace>
  <inkml:trace contextRef="#ctx0" brushRef="#br0" timeOffset="71615.5892">4753 10202 155,'5'-28'157,"-3"-2"4,-3 4 2,-2 8 21,0-1 14,-5-7 1,-2 3-8,2 8-14,-4 2-10,1 3-13,-4 4-16,3 6-13,-5 4-4,-4 5-17,0 8-7,0 4-12,-8 9-4,9 7-7,4-8-4,2 0-8,1 0-12,6-3-1,3 3-4,3-5-5,2-4 0,3-1-5,1-4-4,2-2-3,1 0-5,6-4 0,-1-4-1,1-2 1,7-7-6,0-6-2,-7 3 1,7-7-3,-3-3 0,-2-3-2,-3-2 0,-2-2 2,0-3-2,-2-4 0,-1-2-2,-2 2 1,-3 2 0,-2 3 9,-1 9 19,0 4 12,3 2 9,-6 4-12,3 2-2,-1-1 0,1 6-10,0 0-6,-9 18 3,4-3-8,-1 3 2,0 7-7,2 2 2,3 2-3,1-2-8,1 1-3,3-2 7,2-3-6,1 1-13,2-7 17,0-2-8,1 0 4,3-3 0,-2-1 5,5-4 3,-1-2-10,6-2-3,-5-6 8,6-2 3,1-2-6,-2-5 1,-1-4 6,0-2 8,3-3 8,1-14 4,-7 7 2,6-15 16,-1-3-30,-5-1 10,0-4 1,-4 1-5,1 4-3,-6 2-4,-2 12 14,0 1 12,-1 2 10,-3 2 11,-1 11 15,0 0 10,-1 5 11,0-1-6,0 7-13,0 0-11,-1 0-12,1 5-3,0 0-7,-13 15-6,2 7-12,0 3 2,-3 6-1,4 2-6,-4 7 1,-2 6-2,8-12-13,2 1 12,-1-1-9,3 0-3,1 1-1,3-1-2,0-4 0,4 4 5,-1-5-6,3-3-4,1 0-2,1-8-3,-2-1 0,2 0 6,1-3-5,2-2-8,2 0 6,1 1 5,0-6-8,6-2 2,0-3 4,3-2 0,0-3-3,-1-1-1,2-3 1,-3-3 5,2-2-2,-5-8-2,2 1-5,0-3 7,-2-4-2,-5 2 3,1-6-3,-3-1 5,-1-1-4,-2 3 0,-1-5 3,-1 5-1,-2 0-2,-4 3 4,0 6-2,-4 8-2,1 1 3,-2-1-7,-2 6 1,0-1-7,-3 4 6,1 4-3,-3 5-2,-1 3-1,-5 10 1,6 5 4,1-2-2,4 4-2,3-2-2,4 0-1,4 1 0,0 1-5,6 1 9,0 0 2,-4 2-1,5-6-1,-4 4 2,0-2-4,-1 1-2,-4-1 3,0 0 4,-4-5 2,2 4-6,-5 1 1,-2-6-4,4-2 3,-4 0 1,0-3-10,-2-1-26,2-1-25,0-2-54,3-6-37,1 3-40,-1-4-39,1 0-54,1-2-63,2-1-54,0 0-247,-3-11-705,3 1 313</inkml:trace>
  <inkml:trace contextRef="#ctx0" brushRef="#br0" timeOffset="71904.8094">5221 9769 126,'-7'-8'301,"3"4"3,1-4-13,0 3-10,3 0-13,0-3-19,4 0-34,6-1-6,10-6-12,4 4-5,11-9 2,0 2-11,6 0-3,0 0-9,1 2-5,0-1-10,3 1-8,-2-2-11,-4 3-19,-1 9 5,-8-5-17,-5 2 2,-2 1-12,-2-1-7,-6 3-2,-1 0-10,-4 3 13,-1 0 1,-4 1-7,1-1-4,-2 1-12,0-1-2,2 2-11,-3-1-4,-3 2-4,4-1-11,-4 1-16,0 0-54,0 0-46,0 0-38,0 8-36,-4-2-37,1 4-38,-7 3-52,0 2-41,-4 6-54,-3 3-237,0-2-664,-2 4 295</inkml:trace>
  <inkml:trace contextRef="#ctx0" brushRef="#br0" timeOffset="72830.3504">3252 11668 19,'0'0'97,"0"0"-5,0 0-14,0 0-1,0 0 1,0 0-8,0 0 1,0 0 0,0 0 1,0 0-7,0 0 3,0 0-7,0 0-2,0 0 4,0 0-1,0 0-7,0 0-4,0 0 2,0 0-6,0 0-3,0 0-5,0 0-7,0 0 5,0 0-2,0 0-14,0 0 2,0 0 2,0 0-5,0 0-3,0 0 4,0 0-3,0 0 5,0 0-5,0 0-2,0 0 9,0 0-5,0 0 5,0 0 2,0 0-3,0 0 4,0 0-6,0 0-2,0 0-3,0 0 2,0 0 1,0 0-6,0 0 2,0 0-9,0 0 9,0 0-9,0 0-1,0 0 2,0 0 1,0 0-5,0 0-51,0 0-65,0 0-67,0 0-104,0 0-306,0 0 136</inkml:trace>
  <inkml:trace contextRef="#ctx0" brushRef="#br0" timeOffset="74009.4549">3310 11713 185,'0'0'211,"0"0"-9,0 0-10,0 0-11,-5 0-11,5 0 3,0 0-1,0 0 7,0 0-9,0 0 16,0 0-5,0 0-1,0 0 3,0 0 2,0 0 0,-1-8 2,1 8 1,0 0 10,0 0-15,0 0-14,4-7-21,-2 2-15,0 0-8,3-3-24,0 0-8,-1-2-15,2 2-16,1 1-3,2 0-5,-2 2-4,4-2-11,0 3 1,2 2-6,-2 1 0,-1 2-7,0 1 2,-2 6-7,5 0 4,-2 4-4,-2 0 1,3 8-2,-7-2-6,0-1 5,-2 12-5,-3-2-1,-1 3-3,-4-4-4,0 1 3,-5-1-14,1-3 9,0 2-3,-3-3-1,4-7 3,-1-3 1,-2 3-8,7-6 4,-3-1-2,1 0 3,5-3-3,-3-2 2,2 0-3,-2 0-8,4-1 4,0-2-9,-2 4 2,2-4 3,6 3 2,-4-1-4,6-2 5,-1 0-4,5 0 8,3-2 0,3 0-8,2-1 9,1 0 4,2-3-2,-1-2-16,2 3-57,0-4-42,-1-2-35,-1 2-48,-1 0-44,0-1-45,-2-5-42,-7 5-282,-2-1-661,3 0 293</inkml:trace>
  <inkml:trace contextRef="#ctx0" brushRef="#br0" timeOffset="74294.1544">3573 11509 11,'-14'-22'222,"4"7"4,0 0-4,4 5-6,2 2-10,1-2-11,1 3-23,2 3-18,1-1-20,0 0-9,5 2-18,4 3-4,4 5-9,10 4-10,4 4 2,9 11-8,2 3-5,-2 2-1,-5 6 3,-1 0-1,-3 1-2,-11-7-3,-1 0-3,-2 3-2,-3 14-3,-4-14-3,-4 1-9,-3-1 12,-3 2-21,-1-4 1,-6-1-1,3 3-8,-4-4-4,-2-2-1,-1 0-3,-3 1-6,2-1-5,-5-6-34,2 5-51,-2-4-58,-5 1-66,6-1-75,-5-3-196,5 1-507,-1 1 225</inkml:trace>
  <inkml:trace contextRef="#ctx0" brushRef="#br0" timeOffset="74796.1348">3315 13145 108,'-1'-10'278,"1"0"-7,1 3-18,1-7-26,2 3-21,3-3-18,4 1-23,0 2-14,1 2-19,3 2-17,2 5-4,0 6-11,-3 1-7,2 3-6,0 8-6,-2 3-4,-1 3-9,-6 4-9,0-2-3,-5 1-3,-1 2-5,-2 3-8,-5-1 0,-2-1-6,-2 0-2,-2-2-3,1-5 2,-3 3-9,1-5-1,6-7-4,-1-3 5,2-1 0,2-4-2,1 0-8,3-2-2,0-2-6,0 0 0,13-7-3,0 0-4,1 1 2,7-1 0,0 0 1,-1 2-2,2 3 3,-8 4 3,2 1 4,-1 1-5,-6 1 11,-1 2-1,0 1 6,0 2-4,-4-1 1,-1 3 1,-2 0 4,-1-1-3,-4 5 6,-2 1 2,-1-4-10,-1 3 5,-2-5 3,-3 4-8,-1 0 2,0-5 1,-4 4-6,-2-1-2,6-6 1,-2-2-1,2 2-1,-1-3-8,2 0-35,-1-3-43,4 0-53,-1 3-58,2-9-54,1 0-258,0 1-538,1-4 238</inkml:trace>
  <inkml:trace contextRef="#ctx0" brushRef="#br0" timeOffset="75082.4755">3590 12707 137,'25'14'276,"13"8"-14,0 3-12,3 7-20,1-2-3,-1 4-2,14 19-5,-23-12-6,1 5 4,-5 3-8,-5 3-5,2 27-16,-13-21-11,-6 0-13,-4 0-22,-4 0 0,-6 2-23,-1-6-12,-5 1-14,-1-6-4,-3 1-4,-2-1-10,-4-6-8,-3-4-10,-4 0-2,2-4-11,-4-5-25,1-1-43,-2-2-55,-3-6-71,9-8-60,3-1-92,1-3-292,1-2-641,5-5 284</inkml:trace>
  <inkml:trace contextRef="#ctx0" brushRef="#br0" timeOffset="75727.4604">5005 11679 160,'-1'-26'259,"4"9"-8,-5 5-9,2-1-11,0 5-14,-1 2-23,1-1-19,0 6-20,0 1-13,0 0-5,-5 19-22,2-1-12,-2 11-3,0 3-14,-1 0-10,-1 4-6,4-2-6,-4-3-1,3-1-12,-2-4-1,2-5-2,1-4-8,0-1-1,2-2-2,0-3-1,-1-4-2,1 0 17,1-1 15,-2-2 33,2-2 16,0 3 32,0-5 7,0 0 20,0 0-15,0 0-17,0 0-13,2-24-14,-2 4-8,3-7-15,-2-3-3,5-4-19,-1 0-2,2-15-6,3-2-10,-3 5 0,3-1-12,1 12 5,-2 4-10,2-1-8,2 8-5,-2 2-1,5 2-9,-5 11 1,3 0-11,1 3 7,-2 9-1,3 2 4,5 12-4,-1 0 3,6 16 8,-6-4-10,4 11 5,-3 3-1,-3-2-5,-4 5 3,0-1 1,-1-2-9,-6-10-7,0-2-33,-4-1-61,0-1-81,-3-6-68,-3-3-81,-1 0-62,-5-4-309,-1-3-756,-3-1 335</inkml:trace>
  <inkml:trace contextRef="#ctx0" brushRef="#br0" timeOffset="76000.5834">4956 11891 219,'0'-9'200,"4"-1"-16,2 3-12,5-3-8,3 2-17,6-2 1,5-1-8,12-3-6,2 0-18,2 1-12,4 1-11,0 3-7,2 0-7,-5 1-5,-1-3-10,-10 7-67,-1-2-73,-1 2-56,-2 1-188,0 2-344,-2-2 152</inkml:trace>
  <inkml:trace contextRef="#ctx0" brushRef="#br0" timeOffset="76299.9755">5805 11715 202,'5'-7'273,"-1"-5"-11,-3 3-14,1-3-6,-1 1-11,-2-6-14,1 6-14,-3 1-13,0 2-12,0-4-14,-4 4-17,2 0-10,-4 2-16,2 2-10,-3 3-10,-2 4-9,-4 4-18,-4 8 1,-1 0-13,-2 6-7,4 6 0,-8 6-10,9-7-5,0 2 1,2-2-14,5-1 3,1-1-7,6-7-1,3 1-1,1 0-6,1-6-2,3 0-1,3 3 0,4-4-1,2-2 2,-1-3-7,4-5-2,-2-2 4,7-4-1,-5-1 4,2-6 2,-4 2-4,2-7 6,-2-5 12,-3-2-3,-1-1 6,-3-7-4,0 3 0,0-17-2,-4 10 1,0-12 0,-2 11 8,-4-11 2,-1 0-5,3 14 5,-4 2-4,1 4 21,0 9 14,1 2 3,0 5 7,2 2-4,-2 3-5,2 1-21,-2 4-4,3 2-8,-2 12 0,4 5-1,-1 12-8,2 4 2,4 14-7,0 0 7,0 2-3,0 3-6,5-3-4,0-2-2,-2-1 15,1-15-13,-4 4-5,3-4-31,0 0-69,-3-1-59,-1-7-63,-2 4-65,-1-9-74,-3 1-301,0-1-705,-3-5 313</inkml:trace>
  <inkml:trace contextRef="#ctx0" brushRef="#br0" timeOffset="76802.3377">5208 13199 5,'-1'-9'324,"-2"-2"-10,2 4-32,-1 1-30,0 4-25,2 2-20,-6 10-20,-1 3-23,1 13-9,0 2-20,0 4-9,-2 12-13,4-10-8,-3-1-6,4 1-7,-2-2-12,3-3-1,-1 3-1,2-6 9,0-8 3,-2-1 3,1-4 4,1-1-11,1-4 1,-1-1 9,-1-1 25,2-1 14,0-2 22,0 0 28,0-3 17,0 6-2,0-6-12,0 0-26,0-16-17,2 4-7,-2-8-18,1-9-14,2-4-9,2-11-12,0-4-6,-3-3-8,4-2-11,1 4-5,0-1-3,0 4-8,3 16-8,0 1-3,-2 4-6,1 8-7,-1 0 2,1 4-9,-1 9 0,2 1-1,3 5-8,9 13 5,-5 6 5,0 8 0,7 10-1,-4 2-4,-3 3 2,1 7 1,-4-6 0,-1 4-2,-7-15 0,2 0-3,-1 0-23,-4 0-44,1-2-87,-3-3-58,-1-4-65,-3 0-57,1-8-58,-3-6-48,0 0-321,-3-1-816,0-4 362</inkml:trace>
  <inkml:trace contextRef="#ctx0" brushRef="#br0" timeOffset="77292.4086">5186 13616 54,'-3'-5'245,"0"-1"-24,0 1-23,4-2-16,4 1-24,3-1-10,12-5-13,3 0-4,12-3-16,6 4-4,4-2-5,0 1-2,1-2-10,22-1-10,-2-4-5,-21 6-9,0-3-1,0 4-8,-2-8-4,-4-4-6,-4 3-2,-8 4 16,-4-2 20,-5 1 17,-1-2 19,-9 6 8,2 0 7,-7-2 9,-2 3-6,-2 1-10,-2 3-17,-2 0 0,-5-2-12,-2 8-10,-6 1-9,-2 4-9,-4 4-7,0 5 7,-2 4-23,0 4-2,-5 8 0,12-9-1,2 3-12,4 0-2,1-6-3,7 2-1,2-2-14,2-1 9,2 0-20,2-2 12,0-1-4,4-2-1,0-3-1,1 0-9,5-4 6,-2-2 5,5-1 3,-1-3-5,-1-5 2,5-3 6,-1-2-5,-1-3 7,0-6-1,-3 0 0,-4-3-8,2-5 5,-3-2-4,1-13 9,1 0-12,-7 12-2,3-15-1,-5 15-2,1-1 5,-3 5 7,2 3 22,-4 11 2,2 3 3,0 2 3,-2 6-3,2-3-5,-1 4-11,1 4-6,0 0-2,-3 15 0,-1 11-1,-1 3 2,4 6-1,-2 14 0,2-3-3,1-9 4,0 8-2,4-8-8,0-3 3,0 0-6,-1-3 4,2-4-1,2 2 3,-2-4 0,-1-7-4,2-3-11,0-1 6,-1-4-12,1-3-20,-2-3-65,2 1-67,-2-4-37,3-1-44,0-5-52,0-2-61,3-1-321,-3-8-732,4-1 324</inkml:trace>
  <inkml:trace contextRef="#ctx0" brushRef="#br0" timeOffset="78217.6406">7118 11252 192,'2'-4'251,"-4"2"-3,4-4-14,-2 6-16,0-5-16,0 5-18,-2-4-14,2 4-20,0 0-12,0 0-11,-7 12-14,4-3-12,1 11-10,-1-3-8,0 12-11,0-6-4,2 3-10,1-8-1,1 9-2,3-8-7,1-2-8,0 3-9,2-8 8,6 2-8,-2-1-3,2-6-3,1 1 1,3-4-5,-2-1-2,5-10 2,0 2-2,-1-5-6,1-3 4,-7 2 2,4-4 8,-6 1 7,2-5 0,-5-6 4,-2 3 5,-2-4 0,-5-1-3,1 2 1,-6 1-1,-1-2 3,-4 4-8,-2 1 0,0 10-4,-1 1-1,-4 1 3,-5 5-6,1 8-6,-1 3-2,2 3 1,0 5-6,3 4 0,2 0-7,4 4 2,0 1-6,8 0 8,3-5-4,2 5 0,10 1 3,-4-9-5,9 4-5,2 1 6,6-5 0,1 1 0,2-6-1,-1-5 0,0 0-5,1-5 2,1-4-4,-4-7 3,-1 4 5,-1-7-6,-2 3 2,-3-7 5,0 1 0,-3-5 8,0-1 3,-1-3 3,-2-2 14,-1-3-9,-2-4 12,-2 1 0,-5 0 7,3-2 1,-2 3 15,-1 6 16,-2-1 14,1 13-7,0 5 5,0 1-7,-3 3-15,2 1-7,-1 1-7,2 3-9,-5 13 9,2 5-17,-1 11-2,-1 19-3,1 3-2,0-4 0,1 6-5,0 5-3,1-3-2,-1 4 9,7-2-12,-4-2 6,3-2 0,-3 1-4,0-5-1,1-3-10,3 1 4,2-14 0,0 1 9,1 0-11,0-4 3,1-4-1,-2-8-3,2 5-2,1-5 3,-2-5-5,1 1 3,-1-5 2,2-3-9,-1-3 11,2 1-12,0-5 14,0-2-6,1-5 4,1-4-3,3-7-2,-7 4 0,3-10 5,-3-3-9,-3 3-1,-1-2 3,-4-1 1,-5 0-1,-2 1-6,1 3 0,-4 0-7,-4 4-8,4 4-5,-5-3-5,-2 0-3,1 5 13,2 2 3,2 4-4,0-1 4,0 3-2,5-1 6,2 3-8,1 0-10,4 1 4,4-4 6,4 2-3,7-5 4,9-1-4,3-1 1,16-6-39,-5 1-50,7 1-39,-1-2-44,2-3-47,-5 4-64,0-3-77,-2-3-252,0 4-684,-4-1 303</inkml:trace>
  <inkml:trace contextRef="#ctx0" brushRef="#br0" timeOffset="78706.288">9066 11017 67,'0'-27'234,"-1"9"-7,1 1-17,1 8-23,-2 1-22,1 1-14,-1 4-10,1 3-8,0 0-12,2 18-6,-2 8-8,0 7 14,0 1 14,1 11 3,-1 2 0,0 0-8,-2-13-9,0 2-10,-2 10-13,4-12-9,0-4-2,-1 1 3,2-2-11,-1-4 6,5-7 2,-2 1-5,2-3 5,3-2 8,2-1 7,3-3 16,2-4 11,7-2-1,3-1-2,3-6 2,11-2-11,1-7-14,2 7-4,-4 1-18,0-6-1,-10 5-10,-3 0-7,0 1-4,-3 0 2,-1-2-13,-7 1-4,-1 2-1,-2 3-11,-4-3 3,0-1 0,-1 1-4,1-2 0,-3 1-5,2 3-8,-2-3 6,-1-1-5,1-1 1,-2 2-3,0-2-11,0 2 2,-1 0 0,1 1-60,-2-1-44,1 1-57,-1 3-69,0 0-69,-4-4-68,-2 4-69,6 0-229,-15 5-711,6-4 314</inkml:trace>
  <inkml:trace contextRef="#ctx0" brushRef="#br0" timeOffset="79872.6065">7062 13075 118,'-2'-4'215,"-1"1"-18,3 3-16,0 0-20,-9 19-18,6-2-10,-8 9-9,2 5 0,1-1-7,5 0 1,-1 3-7,2-2-10,2 1-9,4-3-7,4 0-9,-1-3-6,1-4-3,2-6-6,1-3-10,2-1 1,2-3 6,1-6 15,5-3 1,1-2-1,1-8-6,-3-3-3,0-5-1,-2-1-1,-1-4 2,-2 0 7,-2-4-6,-3-3-3,-2-1-6,-2-2-6,-5-1-4,1-1-11,-4 4 17,-3-3-16,-1 3-1,0 3 1,-5 3-4,4 11 7,-3-1-14,0 7-4,0 0-2,1 6-2,0 3-8,-4 1 3,2 6 1,0 4-3,1-1 9,2 5-16,2 1 1,3 1 1,6 2 1,4 6-4,3-2 1,5-5-1,1 1 4,4-5-4,2-1 0,2-4-2,4-7 0,0 4 2,1-5-2,0-7 3,1-1-2,-2-2-2,0-2 2,9-6 2,-13-1 1,-3-1-5,0-2 5,-3-1 5,-4-1-8,-3-4 3,2-3 6,-4 0-3,-2-3 2,-3-3-2,-4-2 7,3 5-10,-3 0 3,-2 4 6,1 1-2,-2 9 9,2 3 5,-2 0 6,0 3 11,0 4-8,1 1-8,0 2-3,2 3-2,0 2-2,0 0 1,-4 26-9,2 1 2,4 5-2,-1 18 10,1 4-9,1 8-2,-3 21 0,0-21 4,0 28-6,2-3 0,-4-4 0,2-30 7,-2 4-11,-1 3 4,2-5 2,1-2 9,0 2-10,0-4 1,1-3 3,2-13 5,-1-2-3,3 1-12,1-2 8,-1-3-6,1-2-3,5-1 6,-5-7-1,0-4 7,2-1-13,-1-4 6,3 2-1,0-2-10,-2-5-2,1-1 9,-1-4 1,1-2 7,0-1-2,4-4 2,-3-2-5,1-1-4,-2 0 11,2-4 0,-4-3-8,1-5-9,1-2 6,-2-3 6,-3 2-7,2-4 6,-3-5 5,-3 2 6,0 0-14,-3 2 4,1 2-2,-2-1 0,-3 2-6,0 5 4,-1 3 0,-3-3-2,2 8 2,-5-6-7,3 8 6,-1 0 6,0 2-12,-1-2 7,0 5 6,1 0-8,2-1-2,3 1 9,2 2-4,4 1-4,-4-1 0,3 2 5,2-3-11,3 0 5,4-2-13,10-9 17,5 1-2,5 2-9,11-13 1,4 1-12,2 2-53,0 1-56,-2-1-82,2 2-82,2 1-77,2-1-225,-1 1-643,-5-1 284</inkml:trace>
  <inkml:trace contextRef="#ctx0" brushRef="#br0" timeOffset="80559.1369">8921 12680 81,'-3'0'210,"3"0"-18,0 0-2,3 15-8,1 4-4,2 5-7,1 4-3,0 4-4,-1 0-12,-1 2-11,0 2-14,0 13-11,4-4-7,-7-10-12,0-3 4,2-1-1,-1-2 5,-2-3 4,1-1-4,0-8 8,-2-2-6,0-3 0,0-1-14,2-4 5,-4 1 18,4-3 15,-2-1 11,0 1 29,0-5 24,0 4 9,0-4-18,0 0-17,0 0-18,-3-15-11,2 3-12,-1-5-14,1-8-15,1-5-6,0-3-11,1-2-9,1 2-6,2-18-5,0 1-9,0-4-2,-1 1-6,6-1-13,-1 0 1,6-1-6,-3 5-4,4 7-4,-4 14-3,2 5-4,-2 2-7,0 7 1,0 2-8,-5 5 3,0 3-4,1 5-6,1 2-7,-5 5-1,3 3 0,-2 9-2,-1-1 1,-3 13 2,-3 0 2,-4-2-9,-2 3-2,-3-1-19,-11 9-22,1 1-13,3-14-18,-1 0-5,-6 5 0,5-10-2,4-5 25,-1 2 1,8-8 12,1-3 15,2 0-5,2-1 9,2-2-5,3-3-1,1 3 6,3 0 18,6 5-6,3-2 12,8 5-6,1 1 2,2 4 4,2-1 4,8 7 4,1-1-4,-3 5 5,3-5-4,-9-3 5,6 6 1,-8-5 5,1-2 0,-2 0 4,2-2-3,-6 1 4,0-4-12,1 0 16,-6-3-2,0-2-3,-1 0-4,-2-2 2,-2-1 3,-1-3 2,-1 0 3,-4 0 1,1-1 2,0 0 2,1 1 13,-1-2-23,-4-1 3,4-6 0,0-1-26,-1 3-69,3-4-81,-3-5-92,4-4-104,1-7-203,3-2-621,1-6 275</inkml:trace>
  <inkml:trace contextRef="#ctx0" brushRef="#br0" timeOffset="81076.4517">10258 10933 256,'3'-7'304,"-3"0"-8,1 2-3,-1 0-14,0-2-15,0 4-16,0 3-26,-1-6-9,1 6-32,0 0-16,-16 7-15,3 4-19,-8 4-11,0 2-21,-3 7-8,-8 8-4,4-1-5,4-5-9,4-2-3,3 3-12,0 2-6,7-7-8,-2 5-7,6-10-2,3 3-4,3 0 4,3 0-9,3-2-7,6 5 3,5-5-1,4-2-5,6-3-2,17 4 0,-2-12 2,2 2 7,1-2-19,0-3 1,1 1 1,-3-3-36,-5-3-27,-9 0-16,-3-4-14,-1 6-17,-5-5-17,-6 4-19,-6-1-22,1 3-24,-1 0-39,-2-2-23,-6 2-198,0 0-481,0 0 214</inkml:trace>
  <inkml:trace contextRef="#ctx0" brushRef="#br0" timeOffset="81608.5719">9985 12840 61,'0'-10'298,"-2"5"-27,1-2-21,-3 2-28,-4 1-18,-3 4-20,-4 4-22,-9 5-17,-3 4-9,-10 16-8,-3 0-5,4 4-1,-1 4-6,8 0 6,2 2-11,5 1-4,8-10-1,2 1-8,7-4-9,1 4 1,4-2-11,5-2-7,4-3 0,5-2 0,3 1-4,8-3-7,6 3-1,6-7-8,1-7 1,-9 0 0,12-5-11,0-3 0,0-2-8,-3-3-1,1-1-13,-9-3 14,6-4-8,-10 0 0,1 0-2,-2 1-8,-1-3 2,-3 2-1,-1 0 2,-2 2-4,-5-2 0,-3 4-8,-2 2 8,0-1-2,0 2-4,-4 2 8,1 1-14,0-4 11,-3 5 1,4-4-13,-5 2-4,2 1-48,0-1-34,-3 3-37,4-4-34,-3 1-39,-1 3-35,0 0-41,2-4-44,-2 4-160,0 0-514,0 0 227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45:18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4707 10130 4,'-6'-30'179,"3"-1"2,-1 11-2,1 2-6,1 5-10,0 4-4,2-3-12,-3 7-7,0-2-24,2 2-12,-2 2-7,3 3-11,0 0-9,-3 22-6,6 5-5,-3 3-10,0 0 0,3 2-8,0 1-2,-2 0-4,4 2-2,0-3-5,1-1 6,-1-2-2,1-4 0,1-1 3,-3-7 4,3 0-1,-1-8 4,1 1-2,1-3 14,1 0 25,4-4 7,6-1 9,4-5 5,2-6-7,12-11-2,5-6-7,20-18-8,3-6-4,1-1-15,3-2-1,0-6-8,0-3-9,0-4-3,4 3 8,3-4-12,3-1-8,4-9-3,-1 0-3,0 1 1,-3-2 3,0 4-11,0-3-6,-3 6 6,-3 2-1,-3 8-4,-7 3 1,-2 7-6,-20 19-2,-2 2 3,-2 1-2,-3 1 5,-10 11-3,-5-5 3,-1 7 13,-6 2 3,-2 2 14,-3 4 0,0 0 6,-3-1 2,1 2-6,-1-1-5,0 3-10,-4 0 0,4 0-5,-1 2-2,-2-1 4,-1 3-11,3-5 0,-3 5 0,4-3-7,-4 3-3,2-2-9,-2 2 5,0 0-6,3-3-1,-3 3-23,2-1-27,-2 1-29,0 0-21,0 0-23,0 0-13,0 0-21,0 9-28,0-9-27,-1 8-26,0-2-12,-2 6-7,-4 5-4,-7 10-152,-2 4-453,-12 6 201</inkml:trace>
  <inkml:trace contextRef="#ctx0" brushRef="#br0" timeOffset="701.9218">4946 11217 43,'-3'-3'271,"1"1"-16,-3 1-17,5 1-24,-4-2-24,4 2-19,0 0-19,-7 5-17,7-5-11,1 9-11,-2 2-2,4 3-14,1 6-4,2 2 2,-2-2-7,2 7-6,0-2-2,2 1-5,-4-9-5,7 8-6,-4-7-8,-2 2 1,3-3-2,-1-5-4,1 3-6,0-1-1,-3-6 1,2 1 3,2-2-1,-1 1 8,1-4 24,-2-2 21,4-3 4,3-4-1,7-6-10,3-6-1,8-6-3,4-6 8,0-1-19,4-4-4,16-19 9,5-1-16,-4 2-13,8-7 0,3-2 1,1-2-5,5 6-6,1-1 2,1 3-8,3-1-5,-2 4-8,-3 2 0,0 6 1,-2-4 4,-5 7-7,0 0-11,-5 3 7,-21 9-1,1 0-3,-2 1-7,-4 2-5,1-3 8,-4 3 0,-10 5 4,0-2-6,-5 4 4,0-3-4,-1 2-3,-1 1-10,-4 0 16,-2 7 2,-1-4-5,-4 4 10,1 6-13,-2-6 1,0 4 8,-1 2-13,1 0 2,-4 4 2,2-3 0,-2 1-9,3 2-2,-3 2-1,0-4-6,0 4-21,0 0-40,0 0-5,0 0-30,0 0-24,0 0-19,0 0-22,-5 11-16,0-2-19,-2 5-12,-3 1-25,-4 3-26,-2 4-42,-3 2-163,-1 1-515,-8 7 229</inkml:trace>
  <inkml:trace contextRef="#ctx0" brushRef="#br0" timeOffset="1691.7345">4925 12414 93,'-11'-22'194,"5"-4"6,2 8-1,1 0-15,-1 0-5,1 2-4,2 6-9,-1 3-14,1-1-8,1 3-26,0 1-13,0 4-8,0 0-9,0 14-2,1 3-13,1 11-6,-2-2-8,4 3-7,-3 3-5,2-1-4,0 0-2,0 0-12,2-2 6,1 2-6,-2-4-4,6 0-1,-4-3 2,-2 0-11,2-7 2,2 0-6,-1-3 4,3 1-3,-3-9 2,0 3-1,2-2 0,0-4 6,1 1 19,6-1 15,-5-6 3,6-3 4,-3-2 3,7-5-2,2-4-2,-1-6 0,12-9 2,-3-3-6,3-5-5,1 3-5,12-23 3,-12 15-9,14-17-6,-2 3 5,3 1-4,-13 17-6,16-18-1,-17 18-3,15-19-2,5 6 0,-21 19-3,3-7 0,-1 6-8,2-1 2,-4 1 0,0 4-3,-6 0-1,-7 11-6,1 1 5,-2 2 0,-4 1 0,2 0 0,-9 7-1,1-2-2,-1 0 1,-1 6 1,-1-1 4,-4 0 2,1 4-2,-2 1 0,2-3 12,-2 4-10,-1-2-10,0 1 9,-2 2-3,3-6-3,-3 6-1,3-2-2,-3 2 5,0 0-6,0-3-4,0 3 2,0 0 0,0 0-4,0 0 2,0 0-8,0 0-4,0 11-7,0-11-6,4 4-13,-4-2-8,0-2-16,0 7-2,0-4-4,0 2-14,1 0-10,-1 0-18,-1-3 1,1 5-12,0-3-21,-4 2-12,4-1-12,0 0-9,-2-2-27,1 2-5,1-1-153,-3 4-391,1-1 173</inkml:trace>
  <inkml:trace contextRef="#ctx0" brushRef="#br0" timeOffset="5597.6313">10335 11212 34,'-7'-1'151,"0"1"-7,4 0-13,3 0-14,-9-1-6,9 1-11,-5 0-16,5 0-1,0 0-8,0 0-7,0 0 10,24 2 5,-1-2 6,5 0-2,16-1-5,4 1 0,26-1-7,-1 1-6,3 1 0,5-3-11,-4 3 0,4 1-7,-4-2-4,-5 0-4,-2 5-8,-2-5-2,-17 0-4,20-3-3,-23 3 3,0 0-1,1 0-6,-1 0-4,-1-4-1,-5 4 2,-11 0-1,-4-2 1,-2 0 1,-2 0 11,-8-2 7,-1 1 8,-5 3 8,1-3 2,-2 2-5,-4 0-1,1 1-2,-2-1-4,-3 1-5,5-1-9,-5 1-4,0 0-7,4-3-11,-4 3-13,0 0-5,0 0-20,-20 4-5,12-2-7,-5 1-5,-1-2-15,0 2-14,-7-2-26,-1 0-10,1 4-12,-4-4-16,5 0-7,-5 1-9,0 1-5,0 0-119,-2-1-301,-3 2 134</inkml:trace>
  <inkml:trace contextRef="#ctx0" brushRef="#br0" timeOffset="6023.0599">10611 11361 62,'-7'-1'121,"7"1"5,0 0-5,0 0 0,0 0 2,0 0 19,0 0 5,27 4 0,-6-6-4,3 2 0,4 0-4,14 0 3,4 0-3,2 2 1,21-2-10,-2 0-4,-19-2-7,22 4-7,-2-4-8,1 0-4,-21 3-10,3-2-2,18 1-12,-23-2-7,1-1-3,-2 1 0,1 0-5,-4 1-9,-1-5-4,-2 4 3,-9 0 7,-1-1-9,-1-2 1,-4 2-2,-2-1 10,2 0-2,-1 1-2,-8 0-3,1-4-1,-2 6-8,0-1 2,-4 0-10,-3 0 3,1 2 1,0-3-11,1-1 0,-5 3 2,1 0-13,-3-2 1,-2 3-7,7 0-3,-7 0 0,6 0 2,-6 0-2,0 0 1,0 0-10,0 0-10,3 0-11,-3 0-23,0 0-20,0 0-6,0 0-7,0 0-12,0 0-16,0 0-24,-23 1-17,13 2-10,-5-2-23,-2-1-17,-4 0-29,-3-1-9,-3 2-159,-4 0-429,-7-1 190</inkml:trace>
  <inkml:trace contextRef="#ctx0" brushRef="#br0" timeOffset="6369.881">10613 11354 136,'14'0'182,"-1"0"-8,10 3 0,3-3-2,15 2-6,4-2 0,4-1 1,0 1-7,27 1-2,-1 0-9,-2 0-12,-4 2-9,5 1-10,-5-5-2,1 5-10,-19-4-7,19 5-6,1-8-8,-26 2-10,4 1 2,-4-1-12,-5 2-3,0-2-6,-10-1-3,-3 0 6,-2-1 9,-2-1 2,-8 2-5,-1-1-2,-3 1-2,-2 0-5,1 1 6,-3-2-16,-2 2-4,0-2-6,-3 3-1,2-2-14,-1 1-20,-3 1-55,0 0-53,0 0-53,0 0-59,0 0-48,-21-1-225,3 4-533,3 2 235</inkml:trace>
  <inkml:trace contextRef="#ctx0" brushRef="#br0" timeOffset="6949.4451">10651 12451 81,'0'0'238,"-8"-2"-7,8 2-13,0 0-8,0 0-6,0 0-6,0 0 1,26 6-9,-2-1-12,4-3-9,13 2-5,3 1-3,5-1-9,23 3 3,0 0-10,-2 1-8,1-1-5,0-1-18,3 0-2,-4 4-13,0-11-5,-2 6-7,-19-2-2,20 0-9,-22-1-6,0-2-1,-1 0-8,0 4-7,-3-8-10,-5 2 6,-9 1-7,-2-1 0,1-1 10,-4-1 3,0 0 2,-8 0-5,-2 1-3,-1-1-4,-2 2-1,-2-1 2,-2 1-7,-1-1 4,-2 0-9,1 2-5,-3-2-10,-2 3-9,1-3-13,-1 3-20,-5-6-38,1 3-39,-3 0-27,-6 1-26,-3 1-26,-4 1-28,-3 3-30,0-3-34,-2 0-32,-2 2-231,-1-1-578,-13 1 255</inkml:trace>
  <inkml:trace contextRef="#ctx0" brushRef="#br0" timeOffset="7371.3215">10585 12755 177,'-5'3'249,"2"-3"-4,3 0-7,0 0 3,2 7 0,8-6-5,4 1-11,11 5-5,15 0-9,3 0-6,7 2-9,19 1 0,-1-2-2,2-1-19,-1 2-6,4-4-18,-3 1-4,-1-2-17,3-3-1,-22-1-16,19 2-6,-22-4-2,24-2-9,-25 3-1,4-3-5,-2-1-5,-3 1-7,0 0-3,-3-6-4,-3 4-3,-2 1-7,-7-2-1,-1 1-5,-3 1-1,0-3-2,0 4-3,-7-3 1,-3 5-6,-1-4-1,-1 1-6,-2 3-1,-4-1-6,2 1-1,-3 0-1,-1 0 1,-1 1-10,-2 1-6,1-2 5,-4 2 0,6 0-8,-2-3 2,-4 3 1,3-1-1,-3 1-5,0 0-3,6 0-3,-6 0-2,0 0-16,0 0-18,0 0-25,0 0-20,0 0-35,0 0-29,0 0-26,0 0-27,0 0-26,0 0-29,0 0-24,0 0-19,0 0-17,0 0-27,-16-4-199,11 3-582,0 0 257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02T04:44:05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2485 2908 182,'0'0'193,"-5"-1"-7,5 1-7,0 0-2,-8-2-9,8 2-12,0 0-7,0 0-8,0 0-8,0 0-7,0 0-3,-8 0-6,8 0-4,0 0-4,0 0-2,0 0-7,0 0-2,0 0-9,0 0-4,0 0-9,0 0 0,0 0-6,0 0 2,0 0-1,0 0-6,21 2 3,-9-2-1,0 0 5,6-2-2,3 2 1,7-2-6,2 1-1,7-1-1,3 0 1,11 2-6,3-4 8,1 2-4,2 1-2,2-2-3,3-2-5,1 7-2,0-4-6,29 1-1,-31 0-8,6 1-3,22-5 9,-26 2-7,5 1 1,-2 2-2,-1 0-12,29-1 1,-31-3 5,-2 1-17,5 0 5,2 2 1,-2-4-5,-1 2 7,27-2-2,-29 1-11,2 1 7,27-5 0,-28 4-7,-3 2 1,6 2-9,22-7 10,-30 4 5,1 1-12,-5 2 3,5-3 8,-8 1 5,-12 4-17,13-2 1,-16 0-2,-2 0 1,-3 0 3,-4-2-2,-6 4 3,-3-4 1,-6 2-10,-1 2 7,-3-2 0,-2-2 3,-3 2-8,5 0 6,-3 2 0,-6-2-2,8-2 9,-8 2-10,5 2 3,-5-2 4,6-2 0,-6 2-12,0 0 0,0 0-2,0 0-3,6-2-14,-6 2-6,0 0-14,0 0 24,0 0-30,0 0-28,0 0-50,0 0-37,0 0-50,0 0-57,0 0-72,5-1-209,-5 1-601,0 0 266</inkml:trace>
  <inkml:trace contextRef="#ctx0" brushRef="#br0" timeOffset="1849.405">11846 2873 109,'0'0'145,"0"0"-17,-2-3-1,2 3-1,0 0-16,0 0-3,0 0-20,9-2 2,-3 0-8,7 2-5,-2 0 6,5-1-1,4-1 27,7 3 1,2-5-5,3 3-2,4-2-7,18 1-2,-16 1-5,17 3-5,-1-4-6,0 4-2,5-2-6,-9 5-5,2-5-10,3 5 1,-5-2-8,4 0-2,1 3-6,-5 0-2,4-1-4,-5 1 3,2 0-11,1 1 1,-1-4-3,0 7 6,-11-8 0,16 5 6,-2-4 5,-4 2 2,1-4 3,0-1 0,3 4-3,-3-8-2,-9 7-1,14-3-1,-2 1-4,-3 3-8,0-1 6,0-2-2,0 2 1,-12-3-5,-2 2-1,17-2-5,-18 3 4,3-6-6,0 3 6,0 3-8,-2-2 0,3-2-3,-3 2 0,0-4-2,1 5 3,1-2-3,0 0 1,-3 0 0,0 2-8,5 1 3,-2-2 0,1-1-1,11 6 5,-14-5-6,0-1-1,3 2 2,-1 0-1,1-2 1,1 2-4,-1-2 8,11 5-6,-12-5 1,-2 7-3,1-7 3,0 3-3,1-1 1,0 0 6,1-2-8,-4 0-1,0 1 1,0 1 5,2 0-2,-6 0 1,1 1 0,1 0 2,-2-3-4,-2 0-12,0 3 18,2-5-3,-2 1-1,2 1-12,0 1 19,-1-1-10,1-1 5,1-2-1,-2 3-2,3-2-1,-2 0-2,0 2-2,3 1 5,-5-1-5,6 0 7,-2 0-4,0 1 5,-1-2-10,0 4-7,-1 0 8,-1-2 8,3-1-1,2 3-2,-3-1-1,4-2 6,-1 0-4,0 1 8,-2-1-4,2-1-1,1 2 7,-4-2-1,2 2-4,-2-1 4,-1-3-1,-1 3 2,3-1-7,-3-2 0,-1 3 1,-6-3-15,2 3 18,-6 0-3,0 0-1,4-3 10,-6 4-12,0-3 6,-3 2-18,-2-1 32,5-2 10,-5 2-5,1 2 6,4-3-8,0 2 1,14-2 3,3-3-5,16 3-7,1-4-5,-12 7 7,11-3 0,-16 6-6,2 0-7,0 0-18,2-2 14,-5 0 6,3 0 5,-3 1-9,2-3-4,0 1 8,-5 0-9,0 0 6,-1 1-2,5-2-1,-8 0 1,1 0-6,1 0 5,-7 0-1,-2 0 3,8-2-12,0 0 9,-4 2-2,5-1-15,2-1 13,1 2-5,1-2 4,-3 3 4,2-2-4,-2 2-3,4-1 5,-6 0-4,1-2 12,0 3-13,-9-4 1,2 3 0,0 0 1,-1 2 8,0-2-6,-1 1 1,-1-4-4,3 3 11,-4 0-11,4 0-14,-4 0 14,2 2-2,1-4 7,-2 4-4,4-2-5,5 2-9,1-3 1,3 1-7,0 2 0,3 1-1,-7-4 3,5 3 3,-5 1-1,4 0 0,-2-2-2,3 2 2,-6-1 2,5-1 3,-3 3-3,-2-3 9,1 3-4,-1-2 0,-3-1 0,-5-1 5,3 3-4,-2-2-3,0 0 7,-3 0-8,1 0 7,-2-1-3,4 0 6,-1 0 0,-1 0-2,-1 0-3,2-1-1,-3 1-1,1 0 3,1 1-2,-4 1 5,-1-1-7,1-2 1,-3-1-1,-2 5 3,2-3-16,-4 0 14,2-1-19,-9 1 18,9 0-10,-9 0 1,10 1-8,-10-1 0,7 0-11,-7 0-2,0 0-7,7 0-3,-7 0-12,0 0-1,0 0-8,0 0-9,0 0-9,0 0-8,0 0-8,0 0-9,0 0-5,0 0 7,0 0-7,0 0-7,0 0-17,0 0-27,0 0-13,-12 10-134,10-8-344,-1 0 152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48:48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10146 6759 132,'-1'-2'177,"-2"-1"-26,3 3-11,-3-4-19,3 4-13,0 0-18,0 0-7,0 0-6,-4 10-4,4 1-8,-3 4-13,3-1 0,2 3-2,-4 8-9,2-6-2,0-2-6,0 0 1,2-2-6,-1-1 2,1-2 2,-2-4 4,2-2 11,-2 1 13,0-1 23,2-4 31,1 4 25,-2-5 22,-1-1 1,0 0-3,14-7-8,-4-5-9,7-10-4,4-3-8,9-13-17,0-1-13,4-2-7,18-17-16,-18 16-7,14-20-5,-3-1-14,-11 20-6,14-21-3,-17 19-5,0 5-8,-6 2 3,-5 12-7,0 0-4,-3 6-1,-2 2-7,-5 4 16,1 2-5,-4 4-13,-4 2-1,1 2-1,1-2-2,-3 4-3,-1-3-9,3 3-11,-3 0-22,-1 2-38,0 0-26,0 0-25,0 0-34,-8 13-21,-1 0-34,-6 8-39,-3 1-226,-1 5-519,-2-1 230</inkml:trace>
  <inkml:trace contextRef="#ctx0" brushRef="#br0" timeOffset="442.7309">10099 6777 111,'0'-16'189,"0"5"6,0 1-9,-2 5-23,1-2-18,1 4-20,0 3-10,-3-2-18,3 2-4,-1 16-7,-3-1-15,-2 9-4,0 5-8,1 3-8,0 2 3,-2 12-4,2-12-4,-1 1-6,3-2 0,0-1-9,1-1 2,0-3-1,2-6-7,-1-2 6,1-3 2,1-6 8,1-1 2,0 0 13,-1-2 9,1-1 19,1-4 10,4-1 4,3-3 2,3-1-2,5-10 2,7-5-13,8-12 0,3-5-13,18-19 1,-3-1-9,2-4-7,2-2-5,-2 2 1,2-3-9,-4 5-7,3 1-5,1 4 1,-19 10 1,18-14-8,-22 18-4,0-1-3,-2 4-4,-8 10 0,-3 3-2,-2 3 0,-6 6-4,-2 2 8,-4 3 2,0 0 0,-1 1-5,-2 2-5,2 1 0,-2 2-11,-1-3 1,-1 4 1,3-4-9,-3 4 3,0 0 3,0 0-2,0 0 1,0 0-32,-12 16-44,7-6-40,0 0-41,-1 4-43,0-2-34,1 3-71,-1 0-159,3-5-505,1 1 225</inkml:trace>
  <inkml:trace contextRef="#ctx0" brushRef="#br0" timeOffset="1805.9695">11301 6902 69,'0'0'156,"0"0"13,0 0 12,10-9 8,-3 4-2,4-5-12,-2-1-6,5-1-14,3-4-9,1-1-10,1 0-10,-5 0-16,-1-6 1,-2 3-14,0-2-10,0-1-8,-4-2-6,-2 7-11,-4 1-1,0 3-6,-2-2-4,1 3-11,-1 5-2,-4-3-5,3 4-7,-1 1 0,-1 2-5,1 2-11,-2 2 5,5 0-5,-4 4 1,2 3-5,2 3 0,2 5-1,2 1 4,6 6-1,2 3 1,0-1-2,6-2 3,-2 2-4,2-2 0,-1 6 1,2 1-4,-5-2 3,-2-1-4,0-2 4,-5 2-4,0-8 1,-2 7 2,-3-8-1,1 0-1,-3-5-1,0 0-1,0-2-3,0 0 4,0-3-9,0-2-25,2 2-15,-2-5-9,5 0-13,0-3-25,2-2-9,0-5-11,7-2 2,3-6 2,2-5 15,0-4 5,-1-1 6,0-3 16,6-9-3,-8 10 18,-1-1 20,0-1 17,-1 1 27,-3 6 24,-3 5 21,-3 7 20,-1 1 7,-1 2-5,0 1-14,-2 2-9,-1 2-5,0 3-10,0 0-6,-7 13 3,0 2-7,-1 6 2,-1 8 0,2-4-5,0 7 0,0 0-2,4 0-5,2-1-2,1-1 4,4-3-2,-1-3-1,1-7 2,4 0-5,-2-4 0,1-4 2,0 0 4,-1-4-1,4-3 8,0-2 12,2-6 5,-5-2 9,6 0 5,-3-5 0,-2-2 6,2-2-1,-3 0 5,0-10-9,0-2 1,0 2-1,-4-2-9,-3 0-10,0 2 9,-3 2-8,-2 7-5,-1 1-14,2 0 3,-2 2-9,2 5-1,-1 1-2,-3 2-6,3 0-2,1 4 1,-1 3-4,0 0-1,1 5-11,-1-2-21,1 6-45,1 1-28,2 1-39,4 2-45,-1-3-34,3 4-45,2-2-194,0 3-497,5-3 221</inkml:trace>
  <inkml:trace contextRef="#ctx0" brushRef="#br0" timeOffset="2135.6219">12161 6783 4,'1'-9'252,"2"-3"4,-2 4-10,-1-4-5,-1 2-2,0 2-9,1 2-10,-2-1-26,1 4-22,-1-1-18,2 4-14,-1-2-19,1 2-13,-10 9-13,3 4-9,-3 2-6,-4 8-7,3 6-15,0 1 2,2-1-3,3 1-6,2 0-7,1-4 1,2 1 2,4-1-13,0-7 1,1-3-10,1 2 3,3-3-1,1-2-3,-2-5-3,3-2 3,-3-2 4,5-4-8,-3 0-5,6-5 4,-3-4 9,1-1 3,5-9 6,-7 1 6,3-3-3,-4-3 5,0-2-2,0-3 1,-1-3-3,-4 3-4,-1 0-6,1 3-1,-2-1 3,-3 8-3,0-1 3,-1 3-5,-1 0-5,-3 5 5,2 1-11,-2 1 0,2 2-10,-1 1 0,-3 2 10,1 4-16,-4 2-2,-1 2-23,3 1-40,-6 3-32,1 5-39,2-2-50,0 4-41,6 0-53,1-2-264,3-1-588,-1 1 262</inkml:trace>
  <inkml:trace contextRef="#ctx0" brushRef="#br0" timeOffset="2410.8019">12484 6675 2292,'6'-26'-4,"-3"-1"5,1 2 47,-2 6 71,-1 2 9,-1 5 12,2 0-22,-2 7-26,0-2-22,-2 2-11,2 0-11,0 5 0,0 0-6,-4 17-4,-2 1-4,0 10-2,-4 1-4,2 4 0,-4 11-9,3-11 2,-3 11 0,5-10 2,-1-1 0,3 0-1,1-1-10,-1-3 8,5-1-6,0 0 0,0-10 0,4-1-3,-3-3 1,4-2-3,-1-1 1,4-2 0,0-2-2,0-2-8,4-2-4,-1-3-35,3-4-28,-1-2-30,2-1-25,2-8-11,0 0-18,0 1-19,-6 0-2,5-6-13,-6 4-16,2 1-25,0-9-118,-5 7-370,5-5 163</inkml:trace>
  <inkml:trace contextRef="#ctx0" brushRef="#br0" timeOffset="2593.7419">12527 6689 131,'-6'0'218,"1"2"-16,0-1-16,5-1-19,-4 0-7,4 0-1,0 0 14,0 0-2,25 4-7,-9-1-11,5-3-13,0 0-12,2 0-14,-5 0-12,-2 1-8,-1 1-11,-1-4 0,-1 4-15,-4-1-11,2-1-23,-4 0-48,-2 1-52,0-2-45,0 0-66,-5 1-227,6-2-437,-3 1 194</inkml:trace>
  <inkml:trace contextRef="#ctx0" brushRef="#br0" timeOffset="4084.1721">13640 6571 78,'-1'-1'186,"1"1"-22,-5 8-12,-2 4-16,1 5-10,-2 7-15,-2 2-3,2-1-6,1 3-11,2-3-5,1 1-1,1-1-4,3 1-3,0-6-5,2-3 4,1-3 4,-1-2 1,3 0 9,3 0 4,-1-4 4,1-1 0,5 0 3,0-1-10,1-6-3,1 0-2,3 0-7,-2-7-2,4-4-1,0 1-3,-2-4 2,0 0 7,-2-2-7,-1-1-6,-3 4-4,2-7 1,0-1 0,-4 4-2,-1-3-13,3-2-5,-4 5-1,1 0-2,-4 0 0,2 1-8,0 2 6,-2 2-2,-3 2 1,1 0 7,0 1 0,-2 3 3,2-1 16,-3 2-22,3 2 8,-3-1-10,0 4 5,4-6-4,-5 2-7,1 4-5,0 0-1,1-5-4,-1 5-9,0 0 4,0 0 0,0-4-1,0 4-1,0 0-3,1-4-3,-1 4-3,0 0 8,0 0-11,0 0 6,0 0-5,0 0-3,0 0 0,0 0-2,0 0 2,0 0-3,0 0-2,0 0 6,0 0-13,0 0 13,0 0 3,0 0-5,0 0-2,0 0 1,0 0 1,0 0 9,0 0-10,0 0-9,0 0 10,0 0-11,0 0 6,0 0 0,0 0-13,0 0 8,0 0 10,0 0 8,0 0-10,0 0-10,0 0 2,0 0 1,0 0 0,0 0-1,0 0 5,0 0-3,0 0 6,0 0-8,0 0 3,0 0 5,0 0-11,0 0 9,0 0 1,0 0-1,0 0-4,0 0 3,0 0-4,0 0 4,0 0 3,0 0 8,0 0-9,0 0 4,0 0-5,0 0-4,0 0 3,0 0-7,0 0-2,0 0 11,0 0-8,0 0 26,0 0-20,0 0 3,-11 6-14,11-6 6,0 0 12,0 0-18,0 0 7,0 0 3,0 0-2,0 0 4,0 0-2,0 0 1,0 0-10,0 0 6,0 0 3,0 0-1,0 0 4,0 0 4,-1 3-5,1-3-5,0 0-13,0 0 22,0 0-8,0 0 4,0 0-1,0 0-5,0 0 2,0 0 0,0 0 3,0 0 6,0 0-12,0 0 0,0 0 9,0 0-4,0 0 6,0 0 1,0 0-4,0 0-3,0 0 14,0 0-9,0 0-4,0 0 2,0 0 2,0 0-10,0 0 1,0 0 13,0 0 3,0 0-13,0 0 7,0 0-9,0 0 4,0 0 2,0 0 2,0 0-12,0 0 0,0 0 8,0 0 1,0 0-5,0 0 2,0 0 11,0 0-8,0 0-4,0 0 17,0 0-10,0 0-1,0 0-5,0 0-2,0 0 4,0 0-2,0 0 2,0 0-9,0 0 5,0 0 0,0 0-6,0 0 12,0 0-5,0 0-1,0 0-1,0 0 4,0 0-1,0 0 2,0 0 3,0 0 2,0 0-8,0 0 1,0 0 10,0 0-16,0 0 5,0 0 6,0 0-2,0 0 4,0 0-16,0 0 15,0 0-5,0 0 6,0 0-6,0 0-4,0 0 3,0 0-1,0 0 13,0 0-7,0 0-6,-6 0 7,6 0-3,0 0 0,0 0 3,0 0-3,0 0 2,0 0-1,0 0 5,0 0-7,0 0 0,0 0 3,0 0-3,0 0-3,0 0-4,0 0 0,0 0 4,-4 6-5,4-2-4,-3 3-2,-4 2 11,0 8 16,0-3-12,0 1 1,-1 2-13,1-3 4,2 1 2,2-1 3,-1-1 8,4-1-13,2-1 12,1 0-8,1 0 9,6 0-6,1 1 2,0-5 1,3 2 6,0-3-7,2 2 0,-2-5-1,0 2 7,-3-3-14,-2 1 0,-1-2 4,1 2-17,-4-2 12,1 2 1,-5-2 1,1 2-4,1 1 14,-3-4-9,-5 10-6,-2-2 10,-2 3-1,-4-1-1,2-1 2,-4-1-14,-3 2 23,4-3 8,-1-1-14,-1-2-6,1-1 2,1 2 1,-1-5-16,1 2-43,0-4-44,1 2-46,0-7-65,0 1-67,0-1-73,0-2-221,2-2-624,1-3 277</inkml:trace>
  <inkml:trace contextRef="#ctx0" brushRef="#br0" timeOffset="4231.4243">13573 6471 63,'-8'-15'293,"0"-1"16,1 4 1,2 2-24,1 2-23,1 3-32,0 0-27,3 1-21,-1 1-25,0 1-9,1 2-13,0 0-21,14 6-49,-2 3-61,1-2-70,1 2-68,7 2-61,0 3-203,-2-2-430,3 0 191</inkml:trace>
  <inkml:trace contextRef="#ctx0" brushRef="#br0" timeOffset="4638.8581">14376 6812 3203,'5'-12'11,"-3"1"-9,-2-8-7,3 3 3,1 0 36,-1-2 22,4 2 5,-2-1 3,2 2-22,-1 8 17,-3-5-6,3 4-11,-2 6-7,2-3-2,0 5-9,-1 3-4,1 5 4,-1 8-8,0 1 2,-1 9-1,-3 4-6,-1 1 7,2 0-3,-8 1-4,3-3 5,-1-2-8,0-9 5,1-2-6,-1 0 4,0-5 13,2-2-7,-1-4 23,1 2 47,0-3 23,-1-4 3,3 0-10,0 0-8,0-20-13,0 4 4,3-2-10,4-10-6,0-4-7,3-1-11,3 0-7,2 1 1,-1 4-4,3 3-4,0 2-2,0 7-12,1-1-7,-4 9-5,0 4-1,1 1-3,-4 8 9,2 1-9,-1 3-1,0 3 1,-4 4-4,-2 1 2,-1 8-5,-1-6 4,-1 8-1,-1-1 2,-2 2 2,-2-2-7,1-9-73,-1 0-61,1 1-61,-2-2-61,3 2-67,2-9-48,-1 3-288,0-3-711,2-4 315</inkml:trace>
  <inkml:trace contextRef="#ctx0" brushRef="#br0" timeOffset="4941.5283">14842 6766 23,'2'-18'283,"1"2"16,-3 4 13,0 1 4,0 1-35,0 4-19,0 0-39,-2 1-26,2 5-16,-1 0-17,1 0-15,-5 9-23,2 0-6,-2 2-11,3 2-11,1 5-6,1-3-11,1 5-6,3 1-9,2 3 5,-1-7-18,2-1 3,1-3-13,2 1 1,-3-1-8,3-6 1,0-2 0,1-3-8,-1-1-7,0-2 10,4-2 0,-3-5-3,0-1 5,2-3 3,-3 0 4,0-4 2,-1-1 7,-2-2 3,1-4-1,-4 3-13,-2-5 9,1 1-19,-2 5 1,-2-1 7,-1 3-11,-4 1 1,-1 1-3,1 2-8,-3-1-2,-2 5 0,-1 1-3,-2 6-5,0-1 0,-1 3-6,2 3-31,0-1-54,-1 5-36,3 0-32,4 3-34,-1 0-33,3-1-39,5 1-43,0 0-242,5-1-587,3-1 260</inkml:trace>
  <inkml:trace contextRef="#ctx0" brushRef="#br0" timeOffset="5308.7946">15099 6622 108,'11'-25'242,"-1"0"25,-3-2 7,0 4 4,1 1-3,-3 6-8,-1 6 2,-1-3-20,-2 9-21,2-4-28,-2 4-25,-1 1-19,0 3-18,0 0-14,1 15-10,-2 4-7,-1 5-20,-1 3-5,0 2-7,-1-2-9,1 5-15,-1-1 4,0 1-4,4-5-11,-2-1 5,2 0-8,0-6-3,2 6 7,2-8-8,-3-1-8,5-1-4,-2-5-1,0-1-14,1-2-23,2-2-20,-2-5-35,1 4-37,1-7-35,1-1-17,4 0-11,0-7 0,0-1-20,-3-2-19,1-2-6,-3-1-9,-2-1 5,-4 1 3,-1-3 11,-4 3 24,-1-1 26,-3 1 32,2 0 37,-5 3 22,-1 0 37,-1 4 40,1 0 16,0 1 28,1 0 26,1 3 22,3 1 21,1 0 2,3-1 5,2 4-7,-1-1-14,2 2-3,0 0-11,9-3-1,3-1-10,4 4-3,7-5-9,2 2-4,3 1-6,-1-3-8,0 1-3,-3 1-15,-1 0-50,-3 0-75,-3 1-68,-4-3-94,-1-2-153,-2 3-436,-3-2 193</inkml:trace>
  <inkml:trace contextRef="#ctx0" brushRef="#br0" timeOffset="6488.2989">15994 6626 231,'-2'-4'248,"-1"1"-25,3 3-27,-3-4-18,3 4-22,0 0-19,-4 0-11,4 0-15,-6 12-7,2-1-12,1-1-11,0 3-7,2-3-4,-2 3-8,5-3-7,-2 0-5,0-3-6,0-1-5,1 0 1,0-1-3,2-3 5,2 2-1,0-1 2,2-6 15,2 0 0,-1-1 4,6-5-2,-4 0 6,0-4 5,1 1 5,-1-1 2,-3-3-8,3 1-2,-6-1-7,2-1 5,-3 7 3,-2 0 4,1 0-2,-4 3-13,2 0-4,-1 0-7,-2 5-8,-1 1-3,4 1-8,-16 6-4,3 3-2,-5 10 0,1 1-2,3 0-3,0 6-4,1-4-3,3 2-1,6-5-3,4 0-1,0-2 3,7 8-18,2 0-17,5-4-33,0-3-37,10-2-32,0-7-27,3 1-32,2-11-42,2 1-9,7-9 33,-10 2-2,1-5 6,-3-3 5,-4 1 18,-4-6 28,-3 2 45,-1-4 41,-4 1 46,-1-5 19,-4 7 31,0-4 28,-3 2 20,1 3 26,-3 2 11,0 7 3,0-3-1,0 6-15,0-1-14,0 3-13,0 4-8,0 0-9,0 0-4,-3 15-2,3-1-9,-4 3-2,1 8 2,0 1-6,-4-2-7,4 1-1,2-6-2,-3-1 1,1 0-4,0-2-5,2-4-2,-2 1-2,2-5 3,-1-2-1,2-1 29,-1 0 53,1 0 28,0-1 28,0-4 5,0 0-10,0 0-23,1-12-6,2-4-12,3-2-17,-2-10-6,7 5-11,-4-3-7,3 4-5,1 1-11,-5 6-5,5 0-2,-2 3-10,1 0 0,1 5-1,2 2-11,2 1-9,1 4-6,-2 7 0,1 0 12,4 6-12,-3 3 0,-6-2-5,3 6 2,-6-3 7,0 10-13,-3-8 4,-2-2 3,-1 2-5,-2-7 0,-1 4 6,2-3-5,-4-1 4,0-4 3,-2-2-1,3 2-1,-1-4 16,2-1-5,0 0-3,2-3 15,0 0 3,-10-8 6,10 1 0,-3-3-2,3-7-6,3-7 1,5-6-9,1-3-1,1 2-15,1-1 8,10-9-4,-8 13 1,1 1 0,0 7-10,3 1 3,-1 4-6,-2 6 3,5 2-1,-2 4-5,-3 3-6,3 7 5,0 6 4,0 4 4,-3 3-13,-4 3-2,-2 2 4,-5 2-9,1 2 10,-4 2 4,-4-1-4,1 0 6,-2-1 0,-4 1-5,2-4-25,3-7-53,-2 0-46,1-1-31,3-6-29,1 0-28,-1-1-12,4-6-28,1 1-14,2-4-12,2-3-24,3-3-209,2-5-559,4-7 247</inkml:trace>
  <inkml:trace contextRef="#ctx0" brushRef="#br0" timeOffset="6692.433">16930 6766 285,'16'-42'89,"-7"10"19,4-15 16,-2 0 17,-2-2 19,-4-2 21,1 5 15,-2 0 19,-4 16 15,4 3-6,-4 2 6,0 8 22,-1 5-13,1 0-18,0 6-29,0 0-31,0 1 2,0 5-34,0 0-17,-3 12-8,3 7-18,-3 13-3,-1 16-7,4 3-12,-5 0 4,0 4-12,1-1-3,-2 2-8,1-1-2,-1 3 0,-1-2 0,1 1-8,2-5-4,-3 5 2,3-8-4,0 0 5,1 2-11,3-18-57,-3-4-69,2 1-53,1-5-58,0-5-45,4-3-43,-4-5-43,0-7-187,1-4-575,-1-1 254</inkml:trace>
  <inkml:trace contextRef="#ctx0" brushRef="#br0" timeOffset="6909.038">16941 7077 47,'-1'-37'159,"1"-12"-6,1 2 20,2 10 22,-1 3 12,4 0-5,0-1-5,1 5-7,4-2-1,1 6-16,3 2-5,-1 2-12,3 5-12,0 2-11,1 1-15,-2 6-2,4-1-16,-5 9-12,1 0-6,-1 0-11,1 5-6,-1 4-6,-5-1-4,1 6-6,-1-3-1,-3 5-12,-3 0 3,-3 1-5,-2 1-4,-6 4-2,-3-5 1,2 0-2,-9 6 0,0-1-8,0-1 2,-4-3-4,4-2-8,-4-3-24,3-2-32,-2-3-38,6-2-26,1-1-39,4-3-43,4-3-56,-2-1-219,4-5-506,3-2 225</inkml:trace>
  <inkml:trace contextRef="#ctx0" brushRef="#br0" timeOffset="7107.1053">17417 6348 178,'0'-19'354,"0"5"-18,-1 6-25,2 0-33,-1 2-33,-1 4-29,1 2-22,0 0-14,-1 28-23,1-2-11,1 6-20,-1 1-12,-1 14-12,-2-10-7,3-2-5,-2 1-8,1 1-11,-2-3-7,0 1-5,2-3 2,-2 0-12,-2-3-4,2-2-28,-2-1-65,0-7-63,-1-3-71,-1-1-68,4-5-247,-4-2-538,0-4 238</inkml:trace>
  <inkml:trace contextRef="#ctx0" brushRef="#br0" timeOffset="7644.6966">17341 6624 168,'10'-14'181,"10"2"-11,1 2-12,-1 0-12,2 5-21,-6 3-7,-1 2-13,2 4-9,-3 2-7,0 3-12,-4-2-7,0 3-8,-3 0-5,0 0-6,-1 6-4,-2-6-4,0 2-7,-1 1 5,3-3-11,-2 1-6,0 0 7,0-3-5,2 1-1,0-2-2,2-1 2,2-3-6,-1-1 3,7-2-4,-2 0-3,-2-3 4,3-1-6,2-7 0,-3 4 3,0-4 7,3-6 11,-3 0 17,2-4 14,-2 3 10,-3-3 4,-3 5 9,2-1 10,-3 3 1,-4 4 3,0-3 1,1 2 9,-1 3-6,-3 2 8,1 1-9,-2-2-13,2 2 4,1 2-33,-2 3-10,0 0-3,0 0-3,0 0-5,-10 17-8,4 0 0,-3 7-5,0-1-1,1 6-8,-1 1 5,1 0 0,-2 11-7,1 5 3,5-9-13,-3 10 18,0-1-7,3-12-2,1 3-1,-4 9 3,1-13-1,-1 13 0,2-14-2,-2-1-3,-2-5 7,2-1-4,0-1 2,0-7 1,-1-2-1,-1-1 20,2 1 25,0-6 18,-1-1 3,1-3 3,-2-1 6,2-1 2,0-1-6,0-4 0,-1-1-7,-1-3-5,-1-5-10,3-3-5,-3-10-4,6-2-7,1-2-11,3-4 2,3 2-8,3-4-3,1 2 0,4-1-11,3 1 4,2 4-15,1 0-1,1 5-4,0 0-11,0 6-15,2 2-27,1-1-37,-1 4-29,2 0-23,-2 1-29,3 3-33,-1 3-29,-6 2-32,5-2-31,-4 3-38,-3 0-43,-3 2-201,-1 2-622,1 0 276</inkml:trace>
  <inkml:trace contextRef="#ctx0" brushRef="#br0" timeOffset="11193.1587">16395 8546 173,'1'-10'263,"3"-6"-4,-1 4-12,-1 3 4,0 4-4,1-3-12,-3 4-26,2-3-28,-2 2-21,1 3-17,-1 2-17,0 0-14,0 0-7,-3 14-9,0-1-12,1 6-5,-1 7-11,-3 3-6,3-2-6,-1 1-3,-3-1-4,4 0-6,0-1-14,-1-3 6,0 3-7,4-7 3,-3-1-6,0-6-6,1 0-4,0 0 7,2-1-8,-3 0 2,3-2-8,-2-3 6,1 3-3,1-4-1,0 4 1,-2-5-5,0-1 4,2 2-1,0-5 0,0 6 4,0-6 0,2 4-2,-2-4 9,0 0 16,0 0 25,0 2 27,0-2 15,0 0-3,0 0-4,0 0-9,0 0-10,5-17-13,-5 10-10,3-7-1,1-4-5,-1-1-5,0-5 1,1-5-5,-1-2-7,0 2-1,-2-3-3,2-1-3,1-1-8,-2 1 3,-1 0-3,3 4 2,-4 2 3,3 8 7,-3 1 2,0 7 6,3 1 5,-3 2-8,1-3-12,1 7-3,-1-1-3,-1 0-3,2 3-1,-2 2-9,5 11-3,1 3 11,1 2-3,4 8-8,3 2 1,1 3 9,8 11-5,-2-2-1,-1-9-1,-3 0 1,7 5 3,-4-8-5,1 1 4,-4-3 2,1-2-2,0-3 0,-1-3-7,-3-4 2,-7 1 5,3-7 5,-3 2 3,-1-5 11,-1 0 51,0 0 45,-2 3 26,1-6 32,-1 0 13,-3 0-12,5-9-21,1 3-12,-2-10-17,1-2-17,1-10-8,0-3-12,0-3-9,-1 0-5,3-12-14,-2 13 2,-1-4-14,-1 4-14,-3 0 8,2 2-7,0 4 4,-2 8-16,-1-8 2,0 8 5,0 4-15,0 3 0,0 2 2,-1-1-9,1 3-4,0 0-6,0 3 5,0 1-7,0 0-14,0 4-19,-1-8-67,1 6-69,0 2-68,0 0-49,0 0-30,0 0-19,-2 14-40,-1-1-42,2 0-50,-3 7-349,-2-3-884,-4 8 392</inkml:trace>
  <inkml:trace contextRef="#ctx0" brushRef="#br0" timeOffset="11825.099">14934 9676 125,'2'-11'275,"0"4"-11,-4-1 1,4 1-21,-2 1-21,0 1-23,0 2-25,0 3-26,0-4-12,0 4-13,0 0-14,-4 14-9,1-3-12,-1 4-7,1 3-11,0 3-4,-1-2-8,2-2 3,-3 3-14,2-2 2,1-1-6,0-2-6,2-5-1,-3 2-3,3-1 0,0-4-3,0 2 7,3-4 13,-3 2 17,0-4 14,0 1 15,0-4 2,4 4 16,2-3 7,1 4 16,3-3-19,5 1-7,8-2-12,-1-1-1,6-4-13,-3 7-9,4-3-8,-1 0-8,1 0-7,-1-3-4,-4 1 0,2 0-16,-2-1 8,0 2-6,-3 0 1,-6 1-2,-6-5-16,1 5 9,0-3-4,-1 2-5,-4 0 12,0-2-12,1 0-4,-1 2 7,-1 1-20,-4 0-29,6-3-32,-4 1-46,1-1-31,-2-1-41,-1 4-33,3-2-46,-3 2-60,0 0-49,0 0-225,0 0-639,0 0 283</inkml:trace>
  <inkml:trace contextRef="#ctx0" brushRef="#br0" timeOffset="12742.8974">15058 10686 180,'0'-4'252,"1"0"-9,-1 0-19,0 4-19,3-5-18,-3 5-22,0 0-21,0-2-13,0 2-18,0 0-12,-3 15-5,2-3-14,-2 7-3,0 9-9,-1 0-5,1 4-5,-1-4 10,1 5-1,-2-2 5,1-2 2,1-1-3,-2-3-5,3 3-4,-1-3-5,1-6-5,1-2 2,0-2-9,-1-4-1,2 0-1,0-2 0,-2 0-11,2-2 3,-1-1 10,1-2 29,0-1 37,0-3 27,0 4 21,0-4 17,0 0 11,0 0-4,0 0-17,0 0-15,0 0-20,1-24-9,1 12-16,0-7-9,0-7-9,2-4-7,-1-1-10,0-5-14,4 1-2,-2 1-5,2-18-6,-2 19-6,2 3 0,0-4-8,0 1-4,3 5-6,-3-1 1,6 5 0,-2-2-8,2 2-2,3 8-10,-4 2 5,-1 5 1,5 0-4,-1 3 0,-1 4-4,0 1-1,3 4-2,-7 1-4,4 2 3,-7 3-5,0-1 3,-2 3-7,-4 0 0,-1 5 3,-1 1 0,-6 5-1,-5 0 1,-5 1-4,-1 0-4,-2 3 5,-1-6-11,-1-3-10,-1 0-10,3-1 17,-1-3 6,3-4-6,5 1 0,-1-3 9,7-4 1,0 3-3,4-2 1,-2-3 1,2 0-3,2 1-11,-1 2 5,2-4 7,6 8-2,2-2-2,3 2 6,3 2 1,-1-2 3,8 3-1,-1 0 8,2 1-5,3 3 2,5-4 2,4 7-4,-7-4 10,1 0 1,-2-3-7,0 3 4,-2-3-8,-4 0 10,-3-4-3,-6-2 2,5 2-4,-8-1 6,-1-5 2,2 2-7,-4-2 3,-2 2 6,1-2 2,1 0 3,-2 0 3,-3-1 6,5 2-2,-5-2 6,3 2 2,-3-2-1,0 0 12,0 0-10,0 0-5,4 0 1,-4 0 3,0 0-5,0 0-3,0 0-7,0 3 1,0-3-1,0 0-10,0 0 6,0 0 3,0 0-9,0 0 9,0 0-3,0 0-5,0 0-2,0 0-11,0 0-43,0 0-47,0 0-29,0 0-42,0 0-28,0 0-38,0 0-52,0 0-31,0 0-50,8-3-237,-5 1-660,-3 2 293</inkml:trace>
  <inkml:trace contextRef="#ctx0" brushRef="#br0" timeOffset="16766.3137">20496 3817 117,'0'0'160,"2"-4"-12,-2 4-20,0 0-17,-3-4-5,3 4-18,0 0-10,0 0-6,-10 16-9,5 4-1,-4 8-7,-2 4-12,-2 1 3,-1 8-5,1-8-2,0-3-2,2 3-7,-3-2 7,4-3-11,0 1-1,2-7 1,1-5-4,0-1 3,0 0-5,3-5-4,0-1 0,-1-2 2,4-1-1,-2-2 2,0-1 23,3 1 38,-1-3 17,1-2 30,-3 4 21,3-4 9,0 0 23,0 0 12,0 0-19,0 0-16,4-11-19,-1 0-6,1-7-25,-4-1-14,5-3 2,-4-7-15,2 0-4,1-1-15,0 0 3,-2-2 13,0 1-34,1-1-11,0 3 2,3-3 1,-5 6-16,3-1 2,-1 8 3,1-7-4,-1 6-2,1 3 2,1 2-9,-2 3 5,-1 1 1,1 1-6,1 0 5,-4 5 2,3-2 7,0 2-7,-3-2 0,0 5-7,1-1 1,-1 3 19,3-5-26,-3 5-7,0 0 5,-1-5-15,1 5 4,0 0 1,0 0-3,0 0 4,0 0 1,3 14-4,1 2 8,0 0 2,2 8 1,2 3-9,-1 2 12,3 1 1,-3 0 7,4 5-10,-2-3-4,-1 1 6,0-1-2,2 1-3,-4-2 4,3-2 0,-1-1 6,1-2-10,-4 1 7,-1-9-9,2-1 1,-2 1 0,-1-8 10,0 3-10,1-2 3,-2-2 0,0-1 1,-1-1 0,1-2 6,0 0-5,-1 0-4,-1-1 5,0-1 4,0 2-8,0-5-4,1 4 3,-1-4-2,0 0 16,0 0-11,2 5-3,-2-5-27,0 0-34,0 0-26,0 0-41,0 0-55,0 0-54,0 0-46,-9-10-28,7 6-219,-3 0-574,0-2 254</inkml:trace>
  <inkml:trace contextRef="#ctx0" brushRef="#br0" timeOffset="17054.5382">20304 4123 137,'0'0'177,"0"0"-10,0 0-3,-2-3-10,2 3-5,0 0-10,0 0 0,17-6 11,-4 3 0,2-2-11,8-1-11,2 2-10,-3-1-14,1-1-16,5 5-8,-7-4-9,3 5-8,-9-1-6,1-1-2,-2 0-9,-4 1-2,-3 1-6,3-2-4,-6 2-1,3 0-6,-7 0-1,6 2-2,-2-4-3,-4 2-6,0 0-4,7 0-14,-7 0-24,0 0-31,0 0-27,3 2-35,-3-2-30,0 0-23,6-5-183,-6 5-384,5-4 170</inkml:trace>
  <inkml:trace contextRef="#ctx0" brushRef="#br0" timeOffset="17838.0107">20695 3693 163,'-10'-14'188,"3"-1"-10,-1 0-10,-1 1-15,-1 0-18,-1-1 3,-6 1-3,7 2-5,-4 2-9,0-1-4,-4-2-11,2 6 3,-2-2-11,-2 1 1,0 3-4,4 0-12,-7-1-8,2 2-5,5 2-7,0 0-7,-1 0-1,1 2-6,2 2-6,-1-1-5,1 3-6,-2 2-1,2-2-4,0 3-6,-2-1 1,2 2 1,1 1-5,-2 3-3,-2 3 3,6-5 2,-6 5-4,4-1-4,-1 5 4,0 1-6,0-4 1,1 0 3,2 5-3,-4 3 0,3 2 3,-1-3 3,1 2-4,2 0 1,-1 0 3,1 1-5,0-1 2,3 2-3,0 1-4,0-4 0,6 2 5,-2 1-2,0 1 2,3 0 0,0 0-1,0-2 3,0 0-1,4 1-1,-1-4-1,1 3 0,-1-9 1,4 2-3,0 7 5,3-2 1,0 0 3,1 0-4,0-4 8,5 4 2,2-6 3,-1 0 7,0-1 3,0 3 3,6-4 4,-2 3-1,0-4-2,1 0-4,-2-3 2,4 2-2,-3-4 0,3 0-9,0-3 6,1 1-3,-5-1 6,1-5 1,0 2 1,2 0-3,1-2 8,-2-4 2,2 1 11,-4-3-13,3 1 10,1-2 1,-2-1 5,-1-2 3,0 0-4,0 1 4,-4 2-9,3-7 7,1 0-1,-3-2 1,5 3-4,-2-3-3,-4-1 4,-3 4-2,0 1-3,-1-2 15,0-1 8,0 2-1,-1-4-2,-1 2 0,-1-2-8,4-5 7,-4 1-5,4-3-5,-4 0-7,-2 0-1,-2-2-4,1 6-5,0-9-4,0 0-3,0-1-5,-1 2 1,-2 0-2,-4 7-4,4-1-1,-4 2 2,3-1-2,-4 0 5,1 0-4,-2 1-2,2 0-3,-4-1-2,4 1 0,-6 0-9,1 0 3,-1-2-5,-1 6 1,-1-12-3,-2 5-3,-3-2 4,3 1-6,3 7-1,-3 1-5,-2-1 7,0 1-4,1 1-5,-2 1-11,-1 3 8,0 2 0,-3 0-3,-2 0-2,-4 0-4,2 5-52,-3 0-41,1 2-42,1 1-36,5 1-39,1 2-37,1 0-49,0 2-60,-1-3-62,2 0-270,-2 2-762,5-1 337</inkml:trace>
  <inkml:trace contextRef="#ctx0" brushRef="#br0" timeOffset="18770.7178">19996 4649 120,'5'-8'243,"-3"-1"1,1 1-12,0 1-6,-3 1-13,4 1-10,-2 1-9,-1-2-14,-1 3-14,0 0-11,0 3-18,0-6-15,0 6-12,3-2-12,-3 2-10,0 0-10,0 0-6,0 0-14,0 0 1,0 0-7,0 0-8,0 0 1,0 0-11,0 0-1,-3-5-1,3 5 5,0 0-6,0 0-10,0 0 2,0 0-3,0 0 6,0 0 7,0 0 8,0 0 18,3-4-7,-3 4-9,1-6-1,1 6 2,-1-5-5,2 0 0,-2 0-6,2 0-1,-1-1-6,-1 0 1,3 2 1,-4-1-4,3 0 8,-2 1-3,2-1-5,-1 2 7,-1-1-4,0 0 2,0 0-3,1 2-7,0-2 4,-2 4 7,1-7-3,-1 5-11,0 2 7,2-7-2,-2 7 7,2-2-16,-1-1 3,-1 3-7,0 0 7,0 0-12,2-4 6,-2 4-2,0 0-2,0 0-7,0 0-7,0 0 4,0 0-10,-12 14 8,6 1 0,-5 7 2,-2 4-3,-3 2 11,-6 10-5,-5-1-10,11-8 13,-9 13 3,3-3-1,-1 1-1,-1-1-2,3 1 6,-3-2-3,7-9 0,-5 10 3,6-10 2,2-2 2,-1 2-5,2-3-6,-1 6 6,0-6-2,1-4 1,3 2-1,-1-11 1,5 2-3,-1-6 1,3 0-2,-2-2 9,2 1-4,1-2 7,2 0 6,-2-4-8,3 1 6,-3-1 5,3-2-5,-2 4 17,2-4 6,0 0 4,-2 5 2,2-5-5,0 0-2,0 0-1,0 0-2,0 0-4,0 0-16,0 0 3,0 0-13,0-14-27,4 10-44,-4-1-34,3 0-32,-3 1-31,0-2-34,3 1-30,-3 1-32,1 1-41,2 0-23,-3 3-197,0-4-563,0 4 249</inkml:trace>
  <inkml:trace contextRef="#ctx0" brushRef="#br0" timeOffset="19688.675">19414 5464 155,'-4'-6'241,"4"0"-15,0 0-8,-1 1-11,1 5-15,1-5-17,-1 0-15,0 5-18,0 0-17,0-5-15,0 5-15,0 0-9,0 0-3,0 0-12,4 15-8,-3-4-2,0 4-9,0 3-4,2 0-2,0 0-6,-1 2-4,0 0-4,-2-1 0,0 1-3,0 4-6,0-5 1,-2-1-2,2-1-4,-2 0 2,2-5-2,0-2-2,0-1 1,-1 3 5,-1-4-10,1-1 2,-1-2-3,2 0 0,0-1 0,0 1 0,0-1-1,-1-1 1,1-3-1,0 5 1,0-5 1,0 4 2,0-4 22,0 0 17,0 0 14,0 0 12,0 0 13,0 4-4,0-4 20,0 0 15,0 0 3,0 0 5,0 0-3,0 0-12,3-11-11,-2 5-7,-1-2-12,2-2-10,1-6-5,-1-4-6,0-6-7,3 0-10,-2 1-3,1-2-4,-1-2-5,1 2-5,4 1-3,-3-3-9,1 2-3,1 3 4,-3-1 6,3-1-12,0 3-6,2 5 5,-1 1-8,-1 2 2,0 1-9,0 0 8,-2 4-11,0 1 0,1 0 4,0 1 1,2 2 0,2 2 0,-2 0-8,3 0 7,-2 1-9,1 3-1,-1 0 4,1 4-2,0-1 1,-3 1 0,0 0-7,0 5-6,-1-1 3,-2 2-3,-1 2-5,-2 1-5,-2 8 0,-2-6 9,-4 2-1,0-2-6,-3 0-4,0 2 8,2-4-2,-5 2 0,3-3 1,-1 0-2,0-1 3,0-2 0,4-1 0,-2 0 2,2-2 1,0 0 7,4-3-1,0 1 10,-1-1-9,1-1-4,1 1 4,0-1 4,2-2 3,-3 3 2,3-3-5,0 0 4,0 0 0,0 0-4,0 0 7,0 0-3,0 0 1,0 0-1,0 0 0,0 0 2,2 5 4,-2-5-3,0 0 2,0 0 5,0 0-5,0 0 4,10-7-7,-6 6-2,3-4 8,1 3-4,3 0-2,-2 0 19,2-1-23,3 3 4,-1 0 8,4-2-9,-3 2-6,0-1 13,2 2-6,-3 3-1,0-1-5,0 0 10,-2 3-3,-1-3-2,-3 5-5,0-1 14,0-1-7,0 5-6,-4-1-1,1 1 4,-1 3 4,-1-1 3,-5 3-2,-3-1 1,-1 2-3,0-1 10,-6 2-3,-1 1 0,-4-4-2,1 1 5,4-7-7,-1 1 5,-6-2-4,5-1 2,0-2-2,-1-1 11,2-1-9,1-2-1,2-1 5,1-1 0,2-1-2,-1 1-1,2-3 0,2 2-4,-1-1-3,2 1-19,-2-1-36,3-1-35,-1 1-46,3-2-46,-1 0-37,2-2-51,2 0-43,-1 2-175,3-5-533,1 2 236</inkml:trace>
  <inkml:trace contextRef="#ctx0" brushRef="#br0" timeOffset="20512.8291">19840 5293 219,'0'-5'207,"0"1"-14,0 0-10,0-1-8,0 5 8,0-8-23,-4 2-14,2 2-5,-2-1-11,3-2-4,-3 0-7,1 0-9,-2 0 1,1-1 2,-3 1-13,0 1-2,0 1-1,0-6-8,-3 6-5,2-4-16,-1 3-3,0 1-8,-3-2-4,0 2-5,-1-2-3,-1 5-10,0-3-3,0 4-1,-2-1-3,5 0 1,-2 2-8,-4-2 2,5 2 0,-1 0-9,0 1-3,-2-1-2,2 3 2,-1 0-5,-2 2 2,2-1 1,0-1-4,0 2-2,0 2 3,0 0-1,-2 3-3,-1-1 0,-1 7 0,5-7 6,-6 5-8,8-2 2,-2 0-5,0 6 6,-2 1-2,2-5 2,3 3 7,3 0-12,-3 3 2,3-1 5,-3 0-1,1 1-3,0 4-1,2-7 7,-3 7-3,3-5 1,0 4 0,0-1 3,0 2-1,0-1-2,4-3-1,-1-1 4,1 0-3,0 3 8,3-3-1,-4 5-2,4-5 5,2 1-2,-2-3 2,4 1-5,0 1 0,0 1 5,3 4 5,-2-6 7,4-1-4,1 4-1,4 0 4,-4-5 1,4 3 6,0-1-4,3 1-2,0 1-8,-3-3 12,6-1-3,0 1 0,-2-2-7,0-1 10,2 0-7,1-6 1,-3 2-8,2-1 0,-3-6-4,4-1 5,0 4-4,-5-6 9,5 0-2,0-3-7,0-1 2,0 1-2,-5-3 5,5-1-5,1-2 23,2-2-18,3-1-4,-4-2 6,-1-1-4,2 1 15,-1-3 5,-5 0 8,3 1 9,-2-1-2,-1 0 10,-1 0 11,-1-1-8,0 1-3,-2-2 1,0-2 4,-2 0 1,0 0-1,1-1-2,-5-2-6,2 2-1,-4 4-6,2-7 3,1 1-3,-1 0 1,-2 0-9,-2-1 3,0 1 5,-1 8 4,1-2 3,-4 0-4,2-2 1,-4 2-4,2-8-5,-4 6-2,1 2-7,-1-9-4,0 8-5,-2 1 0,-1-7-5,0 8-6,-1-1 1,-4-1-1,5 4-7,-1 2 3,-2 1-7,0 2-2,2 2-2,-1-2-4,-2 0-5,4 5-4,-3-1-47,2 1-46,0-1-51,0 4-47,-2-1-38,0 1-42,1-3-56,1 3-78,-2 4-334,4-3-809,-4-2 359</inkml:trace>
  <inkml:trace contextRef="#ctx0" brushRef="#br0" timeOffset="21694.6541">21109 4548 55,'-4'-3'230,"-2"0"-10,2-3 7,4 3-7,-6 1-8,6 2-11,-4-2-12,1-1-9,3 0-6,0 3-7,-4-5-2,4 5-8,0 0-3,0 0-9,0 0-2,-3-1 4,3 1-26,0 0 9,0 0 0,0 0-10,-3-4-3,3 4-11,0 0 0,0 0 1,-4-1-9,4 1 1,0 0-2,0 0-15,0 0 8,-5-1-19,5 1-8,0 0-14,-6 0-1,3-4-17,3 4 5,-6-3-10,2 0-1,2 1 4,2 2 1,0 0-13,-7-2 5,7 2-12,-6-2-2,2 2-2,4 0-2,0 0 7,-3-4-8,3 4 14,0 0-7,0 0-8,0 0 6,0-4-4,0 4-8,0 0 8,0 0 5,0 0-12,0 0 11,0 0 3,0 0-5,0 0 2,0 0 12,0 0-9,0 0-7,0 0 0,0 0 10,1-7-8,-1 7-1,0 0 3,0 0-3,0 0 1,0 0 3,0 0 6,0 0-10,0 0 6,0 0 4,0 0-4,0 0 6,0 0-8,0 0 2,0 0-3,0 0 6,0 0-1,0 0-7,0 0 6,-4-2-5,4 2 2,0 0 6,-3-3-3,3 3 6,0 0 11,0 0 3,-1-4 6,1 4-6,0 0 0,-2-4 2,2 4 3,0 0-2,-4-4-4,4 0-2,0 4-4,-3-6 4,3 2-3,-1 1-3,-2-1-6,3 4-5,-4-6 10,1 4-2,3 0-6,-3-2 22,3 4-5,-2-4 0,2 4-7,-2-3-5,2 3 4,-1-4-5,1 4-3,0 0-5,-2-4-1,2 4 3,0 0-2,0 0-1,0 0 1,0 0-3,-1-5 3,1 5-3,0 0-4,0 0-4,0 0 3,0 0-8,0 0 5,0 0-10,0 0 7,0 0 0,0 0-6,0 0 0,0 0-4,0 0 3,5 13 2,-2-7 1,3 3 1,2 5-1,8 7 1,-1 3 6,4-3 1,0 6 3,8 7-4,-6-8 5,10 8-4,1 0 4,-2 0-3,1 1-2,0 3 3,2-5 2,-4 2-3,2-1 4,-1-3-1,-8-9-8,2 2 8,-3-1 6,-2-3-7,-2 0-3,-1-1-2,-6-5 3,2-1 5,-4-5-7,-2 0 3,-1 1-2,-2-4-2,4 1-6,-5-1 6,3 0 0,-3 0 1,0-1 5,1-1-2,0 1 4,0-1-5,-2 2-2,2-3 3,0 2 4,-3 0-6,4-2 2,-1 0 0,-3-2-5,3 5 8,-2 0-2,3-3-4,-1 1 5,-3-3-2,3 2-2,-3-2 6,3 3 0,-3-3-1,4 3 1,-4-3 3,0 0 0,0 0 1,0 0-2,0 4 0,0-4-1,0 0 6,0 0-12,0 0 3,0 0-8,0 0-33,0 0-47,0 0-54,0 0-67,0 0-67,0 0-81,-7-10-91,4 8-318,3 2-825,-3-5 365</inkml:trace>
  <inkml:trace contextRef="#ctx0" brushRef="#br0" timeOffset="22129.1008">21812 5252 82,'4'-5'210,"-1"3"-2,-2-2 0,2 3 5,0-3 8,-2 0-7,1 0-5,-1 1-12,-1-2-12,2 1-6,-1 1-8,-1 3-8,0-7-10,0 4-4,0 3-17,-3-5-16,0 3 0,3 2-24,-2-6-8,2 6-14,-3-4-10,3 4-8,-9 5-2,1 2-9,-5-1 2,-4 10-9,3-5-1,-4 10-5,-2 1-4,3-1-4,0 2 2,5 3-3,-1-2-2,3 0 2,2 3-9,4-8 2,0 5 5,3 0 0,2-3 1,4-3-4,5 7 0,0-1 1,4-3 2,2-3 0,4-2 7,0-2-6,1-5 4,2 2-8,-2-5 5,0-1 0,4 1-1,-5-5-1,3-1-3,-8-1 6,2-4-11,-3 1-9,2 1-42,-8-2-60,2-4-73,-4 3-76,-1-5-74,-2 3-223,1-4-592,-4 0 262</inkml:trace>
  <inkml:trace contextRef="#ctx0" brushRef="#br0" timeOffset="22740.6868">22026 5143 140,'-1'-9'257,"0"-1"-19,0 3-16,-2-3-10,2 3-8,-2-1-23,0 2-8,-2-2-19,-2 0-15,0 2-20,-6-4-14,3 6-2,-7-1-13,-1-5-10,-5 9-5,2-2-2,-3 1-5,3-3-3,-1 5 0,-4 5-3,4-5-1,-1 3-8,2 0 0,-3 4-5,9-1-4,-6-1-8,2 6-2,5-1-2,-3 3-1,3-1-6,0 5-2,1-3-1,-1 6-1,3 0 0,1 8-2,0-3-2,3-1-1,-3 4 4,5 0 6,-1 3-10,1-2 4,0 0-4,0 3 9,3-3 21,-2-1 22,1 2 5,3-1-1,0-2-10,-1 2-2,2 0-3,-1-2-4,3-1 9,1 0-14,0 2 5,2-5-5,1 1 5,-1-1-2,2-1 8,2-5-2,1 6-5,2-1 17,-2-8-11,3 3 5,2 0 7,2-4 1,3 1 5,-2-6 12,2 0 14,1 0 3,-1-5 0,3-1-6,-1-1 3,-2-2 5,4-3 1,-1-1 1,0-3-8,2-1-9,0 1-2,-1-2-2,1-4-11,-2 3 2,1-2 0,-1-2-3,0 0 8,0-4-6,-3-3-5,-1-2 7,7-10-9,-3-4-12,-6 11 0,3-13-6,0 1-8,-2-1-4,-7 10 0,2 0-10,-4-2 5,0-1-3,0 4-5,-3 0-1,0 0-7,-1 0 6,-2 4-12,-3-2 3,-2 8-10,-3-2-3,1 4 1,-3-10 7,-5 0-11,-2 3 2,-5 3-10,1 1-3,0-2 3,-4 5-12,1 0-7,-2 0-50,0 3-34,0 4-34,-1-1-38,5 2-52,-3 3-34,0 3-36,4 1-31,3 4-29,-6 3-38,5 3-35,-5 3-316,3 1-815,-1 4 360</inkml:trace>
  <inkml:trace contextRef="#ctx0" brushRef="#br0" timeOffset="23354.8724">21487 6127 81,'2'-4'133,"1"-1"17,1 0 8,-1 1 15,2-6-4,0 3 0,0-3-1,0-1 4,-1 2 0,0-3 3,-1 4-2,1-1-1,1 1-5,-4 3-3,3 0-7,-4-1-9,2 1-14,-1 4-9,-1-3-16,0 4-14,0 0-13,0 0-10,0 0-8,0 0-3,-10 18-5,2 6-10,-4 2-1,-3 4-2,-10 13-2,1 1 2,-3 1-7,0 3 0,-1-1-3,5-4 2,-2-1 1,0-2 1,11-10 0,-2 0-1,-1-1 2,6-3-5,-2 0 3,0-1 6,1-4-11,5-4 3,1 0 0,-1-5 1,2-1 1,2-1-9,-1-2 1,2-1-8,-2-1 5,4-2 7,-3-1 18,3-3 21,0 4 8,0-4 11,0 0-2,-2 3-10,2-3-5,0 0-8,0 0-17,5-11 3,-4 6-12,2 0-19,0-1-43,0 4-52,0-4-50,0 2-37,-1-1-36,1 0-38,-2 0-37,2 3-37,0-1-37,0 2-230,-3 1-623,0 0 276</inkml:trace>
  <inkml:trace contextRef="#ctx0" brushRef="#br0" timeOffset="23694.3051">20958 6965 236,'2'-7'265,"-1"-1"-6,-1 2-6,0-2-11,3 1-2,-3 5-7,3-5-13,-3 4-13,0 3-16,0-5-24,0 5-27,0 0-10,0 0-19,0 0-8,0 0-9,5 16-9,-3 0-3,-1 5-8,2 3-2,-1 4-5,-2-2-10,2 2 1,-2-1-7,3 0-5,-3 1 5,4 0 2,-2-2-3,-1-2 0,-1-5-7,0 1 1,3-4 0,-3 0-8,0-3 6,0-3-16,0 1 3,0-1-5,0-4 20,0-1-26,0-1 2,0-1 5,0 1 9,0-4-5,0 0-7,0 0-34,0 0-53,0 0-66,6-18-64,-5 8-56,3-7-63,1 0-253,-3-2-613,4-5 271</inkml:trace>
  <inkml:trace contextRef="#ctx0" brushRef="#br0" timeOffset="24029.8561">20972 6950 125,'2'-2'287,"-4"-1"-12,2 3-13,0-5-18,0 1-21,3-1-24,0 1-17,1-2-17,-1 2-17,7-1-4,-3 0-10,9 0-11,-2 0-5,2 0-2,-3 1-9,4 0-3,-3 2-12,3 0-1,-3 0-15,2 6-2,-1 1-10,-1-2-5,0 8-2,0-2 0,6 5-16,-4 0 7,-1 5-7,2-1-2,-6-2-4,2 4-5,-3 3 4,-3-5-4,-1 0-3,-2 0 0,-3 2-8,-1 1 20,-3 4-5,-4-1-1,-4 0 0,-4-2-2,-1-2-7,-1-2 4,-3-1 0,-1 0-5,0-6-1,0 0 5,3-1-9,2-3-5,2-2 5,-3-5-4,3 2 5,4-1-5,-1-2-7,1 1 5,6-2-5,-3-2-40,1 2-40,2-3-56,3 0-65,-1 1-71,2-3-58,3 0-231,2-4-601,5-2 266</inkml:trace>
  <inkml:trace contextRef="#ctx0" brushRef="#br0" timeOffset="25004.4386">21509 6996 163,'2'-5'237,"-2"5"-9,0-5-1,0 5-23,-2-4-9,2 0-2,0 4-12,-1-7-2,-1 1-6,2 2-7,-2-1-6,0-3-11,-1 3-3,0-6 7,-1 1-3,0 0-25,0 1 10,-3-2 0,4 3-19,-6-2-3,1-3-2,-2 2-2,0 2-7,-1-3-6,1 3 6,0-3-11,-2 3-4,0 1-6,1-1-2,-3 4-11,1-5-5,1 5-9,0-1-1,-2 0-5,0-1-6,0 2-1,4 1-4,-4 0-3,4 2-1,-7-1-8,4-1-6,-3 1-2,0 2-2,2 2-1,-8-3-4,8 2 0,-2 1 3,-5-1-2,-2 1 2,2 2 0,0-2-7,0 4 7,2-1-6,3 0-2,-5 1 2,5 2 1,-1-2-8,-2 2-4,3-1 9,-4 3 0,6-4-6,-4 11-2,-2-7 4,2 2-1,1 6-1,-3-3-1,0 3 6,1 2-5,2 0-1,0 1 5,2 3-6,-1-2 12,5 3-6,-2-2 1,2 2 3,-2 2-8,3 1 6,3-2 2,0 1-4,0 1 5,0-1 1,3 2-2,1-9-6,-1 9 1,1-1 7,2 0 3,-1-1 6,1-2-7,0-5 10,2 6-8,2 4 4,2-6-3,-2-4 0,7 5 9,-4-1-7,2 1-1,3-2-4,-1 1 6,0 0-6,0-8 3,3 6 0,1-2 0,-5-4 2,4-2-3,-1 1 3,3 3-4,2-2 2,-4-2 0,6 1 3,-6-3 0,1-3-3,9 4 14,-2-2-10,-2 0 4,4-2 3,-2-1-6,2-2-2,2-1 4,2 2 1,-2-5 6,5 4-6,-2-8 4,11 3-10,-8-2 3,7 2-5,-11-2 5,1-3-3,-1 2-10,-3-2 9,3 1-2,-5-1 5,-2-2-7,-3 2 7,1-3-6,-2 1 5,-1-3 5,-3 0 13,3-1 1,-1-6 3,4-5-3,-1 5 4,-1-2-10,1-5 0,-3 3 3,1-2-5,-1 1 3,3 0 0,-3-2 0,-1 6-2,1-3-3,-3 7-4,-1-1 3,0 2 3,-1-2-4,-2 2 0,2 1 4,-1-4 3,-3 3 2,4 0-4,-6-1 4,2-2 4,-1 0-3,-1 1-3,1-3-2,1 1 0,-3-3-3,0-6-10,-2 0 10,3-1 0,-1 2 0,-4-5-4,2 5 6,-3-4-1,-3 3 0,3 6-6,-1-5 0,-3 2 12,1-4-4,-1 12-7,-1-2-11,-1 3 16,1-3-4,-5 4-9,2-3 2,-2 4-3,1 0-6,-1 0 3,-4 0-13,-3-1 9,6 5-5,0 0-1,-1 3 0,-1-3-4,2 3-11,0 0-26,1 1-52,-1 2-50,0 0-48,0 1-58,0 1-52,1 0-44,-2 1-55,-1 1-69,1 4-383,-2-2-922,-6 2 409</inkml:trace>
  <inkml:trace contextRef="#ctx0" brushRef="#br0" timeOffset="28265.6404">20313 3195 148,'0'0'183,"0"0"-21,0 0-8,9-13-6,-4 6-6,-2-4-5,4 2-12,-4-2 8,6-6-11,0-5-7,0-3-5,-1 0-6,-1 2-7,3-3-8,-3 1-3,0-2-6,0 0-3,0 3 1,-4 5-3,1 1-5,-1 0-6,-3 1 3,3 1-2,1 5-2,-4-1-9,0 4 1,3-2-2,-3 3-3,0-1-2,1 4-15,-2-1 3,1 3-4,0 2-1,0-6-12,0 6-5,0 0-9,-3-2 1,3 2-1,-7 8-1,4-1 4,-4 4-3,0 0-2,-4 4-4,4 1 3,-1-3 2,1 0-2,2-1-2,2 4 2,-1-7-2,1 0 0,2-2 0,1 0-2,-2-1 0,2 1 2,-1-4 0,1 1 1,3 2-3,-2-2 1,4-1 4,2 4-1,0-4-4,1-2 8,6-1-3,0 0 3,1-4-2,1 0 0,1 1 2,4 1 0,-5-2 4,-2 0-8,-5 1 4,2 3-2,-4-2 1,-2-1-4,1 4-3,-6-1 7,7-1-9,-3 1-2,-4 0-3,0 0 6,4 8 0,-1-4 0,-3 7 1,0 1 1,0 7-1,-3 0 1,2 1 1,0-1 0,-1 0-3,2 0 3,-1-2 3,1 1-3,0-2 4,0-1 5,1-2-11,-1-4 5,2 3-2,-1-3-3,3 0 3,-4-3 1,3 2-2,1-4-2,-4 1 7,3 0 1,1 0-3,3-2 0,0 0 8,3-3-8,-1-4-1,6-1 5,-2-2-7,-1-1-1,1-4 3,-1-2-5,3-5 1,0-1 4,-2 1-4,-3-2 0,4-5 5,-7 9 2,3-7-3,-3 1 1,0 7-1,-1-1-1,-3 7 8,1-2 12,-1 2 19,-3 2 8,1 3 0,2-2-4,-2 2-9,-1 1-10,0 1-10,0 3-1,0 0-6,0 0-1,0 0 0,-5 10 8,2 2-10,-2 5 6,0 2-3,2-2 1,0 0-6,-1 0 2,4 0 2,0 1 0,0-3-1,0-2-5,3 2 3,-2-6-1,2 1-2,0 0 2,2 1 0,-3-3-4,2 1 2,-1-4 3,3 2 0,-2-4 4,0 2-3,0-4 15,2-1 0,-2 1 14,6-2 9,-4-2 9,2-3 4,1-1-7,0-3 1,1 1 3,0-7 11,-3 1-12,3 0-7,-2-10-1,-2 11-8,1-10 14,0 6-10,-7 7-8,3-6 2,-3-2-1,4 1-15,-4 1 1,-4 1 1,1-1-5,3 6 2,-4 2-7,-3-4-3,1 4-1,0 0 8,-2 2-17,3 2 0,0 2-5,-2-2 7,0 3 1,0 0-8,-1 3 1,-1 2-3,-2 1-1,4 2 14,-1 1-13,1 1 9,0 2 9,1-2-14,0 2-8,1 0-2,-1 4 2,6-3 1,-1 1 2,1 0 0,1-2 3,3 4-3,-1-4 6,4 0-7,0-1-1,2 1 24,-1-4-10,0-2 1,2 0 2,3-1 13,1-3-16,0-5-4,0 2-4,0-6 6,6-1 3,-6 1-5,4-5 4,-5 1 6,4 1-13,-6-2 5,1 1 17,-1 0-9,1 0 12,-3 2-11,-1 0 12,-2-1-8,1 4 15,-3-1 3,-1 2 0,1 2 6,0 0 7,-2 2-8,1-1-10,-2 1 10,-1-2-12,0 5 0,2-2-7,-2 2-12,0 0-1,1-4-5,-1 4-8,0 0 2,0 0 4,0 0-2,-7 18 5,5-6-2,-2-2 4,4 6-6,-4 0 9,1-3-5,-1 1-1,1 4-5,0-1 1,2-5 7,1 5 0,0-4-4,0-1 5,1 0-10,2-1 2,-3 0-2,3 0 7,-3-3-3,4-3-3,-1-2 4,-3 3 5,4-3 0,0-1 7,-2 1-5,2-3 0,-4 0 1,10 0 0,-6-3-3,2-2-6,1-4 17,-3 3-9,3-3 2,2-5 1,-4 4-2,3-1-1,-3 0 10,0 1-17,0-2 13,-2-5-6,2 3 2,-3 2 0,-1-1 3,0 1-5,-1-1-3,0 3-1,0-1-4,-1 2 2,0-1-2,-1 3-2,1-3-1,-3 3 1,2 2-1,1 1-8,-2 1 6,2-2-7,-1 3-3,2 2-5,-4-2 2,4 2-1,-7-2-2,7 2 8,-11 6-6,4 2 12,-2-1-9,4-1 1,-4 3 19,5-2-25,-3 2 9,1-2-5,0-1 0,2 1 5,4-2-4,-4 2 12,4 2-9,0-2-6,0-2 2,0 1 5,4 1-3,2 0 10,1-2-2,3-2 0,-3 1 6,4-2-6,3-1 2,1-2 5,1-1-5,1-1 8,4-4 2,3-2-3,-4-2 7,5-3-1,-2 0 9,-3-1-16,1 0 8,-3-6 0,0 2 2,-4-1-7,1-1 5,-3-2 3,-2 1-6,1-6-3,-2 4 3,-5 0 2,3-2 3,-3 6-3,-1 3 8,0-1-2,-2 0-8,1 2 17,-2-1-4,1 6 4,-1-1-5,0 3 4,-1-3 1,1 6-2,0 1 9,0-1-10,-2 3-4,2 0-10,0 3-6,-1-4-3,1 4 5,0 0-16,0 0 10,-6 9-6,3 3 11,-1 5-3,-1 7 0,-1 0 8,3 3 9,-4 5-19,3-5 12,-2 4-11,2-2 5,1 0-1,0 0 4,2 2-2,-5 1-1,2-2 6,4-2 10,-3 0-17,1 2 5,0-1-8,2 0 9,0-5-1,0-5 6,0-1-9,2-3 1,0-1-2,1-3 16,-3-1-18,4-2 2,-1 3 6,0-6-2,1 5-6,-1-5 6,-3-3 2,4 4 1,-1-4-3,1 1 5,-1-3-5,-3 0-10,9-4-43,-4-4-48,-2 4-55,4-5-57,-3 1-57,3-3-44,-1 3-268,0-8-629,-1 1 278</inkml:trace>
  <inkml:trace contextRef="#ctx0" brushRef="#br0" timeOffset="28768.7729">21371 2772 278,'0'0'273,"0"0"-15,0 0-14,0 0-11,0 0 0,0 0-12,0 0-18,0 0-14,0 0-13,0 0-5,0 0-10,0 0-11,0 0-10,14-2-4,-5 2-3,1-4-5,2 0-17,9-1 21,1 0-27,-6 3-6,1-1-9,3-3-13,-5 3 6,2 0 2,-4-1-27,2 1 23,-5 0-17,0 2 6,0-2 5,-3 3-2,0-2 8,-4 1-13,4 1-4,-3-2-2,-4 2 0,7-1-5,-4 0 7,-3 1-16,0 0-5,6 1-15,-6-1 9,0 0-11,0 0 7,0 0-2,0 0 2,7-1-29,-7 1 15,0 0 4,0 0-5,0 0-2,0 0-4,0 0 0,0 0-6,0 0 7,3-3-17,-3 3 8,0 0 6,0 0 1,0 0-6,0 0 1,0 0-3,0 0 0,0 0-7,0 0 8,0 0-3,0 0 0,0 0 5,0 0-6,0 0 0,0 0-8,0 0-4,0 0-23,0 0-50,0 0-44,0 0-44,0 0-33,0 0-47,0 0-49,0 0-39,0 0-43,0 0-201,0 0-634,0 0 281</inkml:trace>
  <inkml:trace contextRef="#ctx0" brushRef="#br0" timeOffset="36443.6688">18720 4685 135,'-4'-1'271,"1"-2"-18,3 3-18,-3-1-17,3 1-21,0 0-14,0 0-21,-2-5-13,2 5-18,0 0-18,0 0-15,0 0-12,0 0-9,0 0-3,5 18-8,2-4-6,5 10-2,0 3-2,5 2-5,-3 2-2,3-1-4,7 7-7,-10-11-2,3 0-2,0-2-4,-3-1 1,0-3-1,0 0-6,-4-5-2,-3-1 1,2-1-9,-1-4 0,-4-1 0,-1-1 1,1-2-3,-1 0 3,1 2-3,-1-3-1,-1-2-2,0 2 0,1-1 1,-3-3 0,0 4-3,4-3 0,-4-1 1,0 4-1,0-4-4,0 0-5,0 0-27,0 0-49,0 0-46,0 0-53,3 1-43,-3-1-211,0 0-466,0 0 206</inkml:trace>
  <inkml:trace contextRef="#ctx0" brushRef="#br0" timeOffset="36989.0629">19033 4891 185,'0'-6'242,"3"5"-11,-3-3-21,0 4-17,0-8-13,0 8-22,2-2-16,-2 2-8,0 0-12,1-3-13,-1 3-11,0 0-2,0 0-17,0 0-10,0 0-6,0 0-9,0 0-4,0 0-7,0 0-7,0 0-7,0 0-1,0 0-3,0 0-1,-1 13 2,3-7-3,-1 7-2,2-3 0,-3 4-4,4 0 3,1 2-6,-4-1 0,3 1 0,-1 0 0,-3-3 3,4-4-6,-2 3 1,1-1-1,-1-2-1,1 3 1,-3-4-1,0-3 1,2 3-2,-1-3 0,-1-1 2,0 2 2,1-1 2,1-3 3,0 1 6,-2-3 10,0 5 5,0-5 11,0 4 1,0-4-3,0 0 0,1 3 2,-1-3 1,0 0 3,0 0 0,0 0 10,0 0-5,0 0 3,0 0 11,0 0-4,0 0-9,0 0 3,0 0 6,0 0-12,0 0-3,0 0 5,0 0 6,0 0-6,0 0-1,0 0-2,0 0 0,0 0-5,0 0 8,0 0-1,0 0 1,0 0-6,0 0 1,0 0-3,0 0-11,0 0 2,0 0-8,0 0-1,0 0-11,0 0 4,0 0-4,0 0-6,0 0-6,-9 0-5,9 0-7,0 0 10,-10 1-6,2 4-6,-8 1 6,-3 3-3,-4 0-1,-4 4 0,2 1-12,1-4-12,0 5-19,0-2-13,6 0-22,-2-3-34,2 2-27,5-3-43,-1-1-46,3 0-52,3-1-62,2-1-249,0-1-643,2-2 285</inkml:trace>
  <inkml:trace contextRef="#ctx0" brushRef="#br0" timeOffset="37537.8105">18012 4244 11,'-2'-17'240,"1"1"-2,-2 4-7,3 1-10,0 3-9,0 2-13,0 0-15,0 1-23,-2 1-20,4 1-17,-2 3-18,-2-5-14,2 5-11,0 0-5,2 17-9,-2 4-4,6 8-7,-2 3-3,0 17-8,3-1 1,-4 3-13,1 0 7,-1-5-6,1 4-4,-4-17 1,0 13 3,2-13-6,-2-4-4,0 2-1,-2 3 1,4-5-3,-4-2-2,2-9 3,0 3-3,-1-4-2,1-2 0,0-6-17,0 3-60,-3-3-52,3-4-51,3-2-64,-3-3-191,0 0-451,3-13 200</inkml:trace>
  <inkml:trace contextRef="#ctx0" brushRef="#br0" timeOffset="37817.4515">18065 4488 30,'-3'-10'261,"2"-2"-12,1 2 4,-1 0-12,1 4-12,-2-4-20,4 5-13,0-3-17,1-3-16,0 2-22,4-3-9,3 1-16,0-1-13,2 2-9,0 3-14,2 0-4,-1 2-13,2 0-10,-1 5-4,-4 0-7,3 2-3,-5 2-5,2 3 0,-3 1-6,3 4-4,-7-2-2,2 0-5,-3 2-1,-2 1 3,-3 3 1,-4 1-6,-2 0-1,-2 2-6,-3-7 2,-2 8 0,1-9 9,-2 2-12,3-6 2,0 2-9,3-6-18,-4 4-25,3-3-20,2 0-18,2-2-28,-1-4-26,2 2-46,3-1-21,4 1-31,-6-6-137,5 1-401,1 0 178</inkml:trace>
  <inkml:trace contextRef="#ctx0" brushRef="#br0" timeOffset="38891.5405">22030 4411 69,'-3'-14'268,"2"-3"-4,-3 5-11,1 0 2,2 2-17,-1 1-16,0 2-12,1 1-13,0-1-13,0 3-16,-1 0-19,2 4-22,-1-6-20,1 6-11,-2-3-17,2 3-5,0 13-4,0 4-9,2 9-7,-1 3 2,2 3-8,-1 3-3,3 0-3,-1-1-4,0-2-1,1 0-8,0-4 2,-2 1-8,4-3 1,-5-6-3,3-1-1,-2-2-3,-2 0 1,2-5-8,-3 1 1,3-5 2,-3-2-32,0 1-23,0-2-18,0-1-15,0 0-5,0 0-7,0-4-8,0 0-38,-7 3-47,7-3-8,-10-5-7,0 0 5,-1-1 1,-2-1 3,-1-2 20,0 0 8,0-1 20,-3-5 22,0 3 20,3 1 37,0 3 20,3-2 39,5 6 31,-4-3 23,5 1 22,0 3 6,1-2 7,0 3-4,0 0-7,4 2-6,-3-4-3,2 1-5,1 3-9,0 0-5,0 0-10,0 0-6,0 0-6,0 0 1,0 0-5,4 15-1,2-6-1,1 1 0,2 2 4,-3 1-9,4 0 4,1 2 3,-1-3 0,1 3 0,1-1-3,-4-4 1,3 1 4,-4 0-7,0-5 2,-1 2 2,1-1-1,0-2 7,-3 0-6,3-3 19,-4 5-1,2-4 9,0-3 10,-1 3 17,-1-2 10,3-1 13,-1 0 6,5-4 1,0 2-11,1-7-5,2 0-10,8-8-2,-4 0-8,3-1-6,-2-2-11,0-2-13,0 0 14,2-1-19,0 1-1,-3 4-11,0 0 0,-10 5 7,6-1-9,-1 2 0,-5 4-7,-1 1 3,1 1-8,-4 1 4,1-1-13,-1 4 16,0-3-16,0 1-9,-1 3-23,0-1-45,-2 2-46,0 0-48,0 0-59,4-5-61,-4 5-236,0 0-570,0 0 253</inkml:trace>
  <inkml:trace contextRef="#ctx0" brushRef="#br0" timeOffset="39570.916">22750 4546 46,'0'-11'229,"3"2"-17,3-3-14,-2 3-18,-1-4-18,1 3-6,-3 1-8,3-1-8,-1-3-11,-3 5-11,0-2-13,0 3-11,0-1-7,-3-1-13,-1 1-5,1-1-10,-4-1-8,-1 4-4,-2-1-13,0 1 0,0 0 1,-4 4-10,0-1-2,-3 4-3,2 2-1,1 3-2,0 1-3,-1 5 0,-1 2 0,4-1-2,5 1-7,-1-1 4,2 2-1,2 2 0,1 1 1,3-1-5,0-1 7,3 0-3,1-1 1,3 1-4,-1-8-2,2 2 3,-2-2 2,1 1 0,0-5-5,0 1 5,0 0 4,-1-2 2,1 0 8,-3-3 15,3 0 7,-1-3 2,-1 0 4,1-1 4,1-1 2,1-3 3,-5-1 1,4 2 0,-2-5 1,0 2 9,2-2-1,-4-1 4,4-2-4,-3 1 2,0 5-6,-1-1 1,0 3 7,1 2-4,-2-2-4,-1 2-7,2 2-12,-3-1-7,3 0-16,-3 4 0,0 0-1,0 0-11,10 11 3,-5 1-2,0 6-3,3 7 1,-1 0 14,0 1-18,0 0 6,0 0-1,-3 0-9,-1-8 2,0 7 8,0-6-6,0-2 2,-2 1 1,1-6-2,-1 0 7,0-3-6,2-2-7,-3-2 5,2 0 8,-1-2-4,0 2 11,1-3 18,-1 1 37,-1-3 32,2 4 25,-2-4 17,0 0 5,0 0 2,11-8-15,-3-1-20,2-8-10,7-1-17,1-5-4,1-3-11,0-1-9,8-7-3,-7 8-14,-2 4-3,3-3-4,-1-1 4,-2 4-16,-1 1-9,-2 0 1,1 3-3,-6 2-3,0 5-2,-2 2 0,-2 2-9,0 1-12,-2 2-37,-1 2-59,1-1-51,-3 1-63,-1 2-60,0 0-47,0 0-27,0 0-34,0 0-46,-10 16-262,2-4-744,-5 0 329</inkml:trace>
  <inkml:trace contextRef="#ctx0" brushRef="#br0" timeOffset="40501.8972">22204 6520 205,'5'-11'263,"-1"2"-13,-4 3-21,3 0-19,-3 0-24,2 1-25,-2 4-18,0 1-6,0 0-21,-9 8-16,1 3-2,-8 7-9,1 3-10,-2 0-16,-3 2 6,0 1-10,-1 0-8,0-2-2,4 0-4,-5-4-4,3 3-1,0-3-4,3 0-5,1-1-3,2-2-5,1-6 5,6 0-8,-3 0 3,2 0-3,4-2-2,-4 0-1,3-2-2,0-3-1,1 0 0,0-1 0,3-1 5,-2 2-6,2-2 6,-3 4-5,3-4-3,0 0 5,0 0-1,-5 0-3,5 0 2,-2-7-1,0 3-7,2-3 2,-1-3-4,-1 0 0,2-1-3,0-2 7,2-3-6,-2-2-3,1 1 4,3-2 2,-1 1-1,0 0 2,1 0 4,-1 1-2,0 1 4,-2 1 2,2 5 7,1 1 8,-1 1-10,1 3-2,-4 1-6,0 1-9,0 0 8,0 3-7,0 0 3,3 11-5,-6 1 0,3 5 4,0 3 2,-7 6-2,3-1 3,1-7-4,0 7-1,-1-1 1,-1 1 1,3-5-1,-1-2 2,3 1 0,-4-5-3,3-2-3,1 0 6,-2-2-4,2 0 7,0-3 8,0-1 1,0 0 6,0-1 0,0 0 1,0-2 5,0 1 12,3-1 14,-1 1 3,3 0 6,-2-2 11,4 2-7,4-2 3,-1-1-15,4-1-2,-1-1-8,4-3-8,4 2 2,-1-1-1,-2 0-13,2-1 0,-5 0-9,2 0 7,0-5-4,-3 4-33,-3 0-39,-4 0-49,6-2-42,-4 0-52,-1 3-60,6-3-38,-1-1-267,0 2-605,3-1 268</inkml:trace>
  <inkml:trace contextRef="#ctx0" brushRef="#br0" timeOffset="41315.5896">22485 6735 150,'0'-7'213,"0"0"-7,3 1-11,0-3-11,-2 2-5,4-1-10,1 1-4,-3-1-9,2 2-8,-3 1-9,3 0-5,-3-1-11,1 1-12,0 2-18,1 2-9,-4 1-12,0 0-4,10 5-9,-6 2-4,2 3-5,0-1-3,-1 4-6,2 2-9,-1 1 3,1-1-4,-1 2-2,1 8-3,-5-8-6,4-1 4,-4-2-4,0 1 1,0-4-7,-1-1 4,2 0-1,-3-3 1,0-1-2,0-1 1,0-1 4,0-1 17,0 0 25,0-3 20,0 5 27,0-5-9,0 0 0,0 0-5,0 0 2,1-13-10,-1 1-18,0 1 7,1-6-10,1 1-16,1-3-2,2-1 2,3-1 0,-3 1-12,1 3-11,4 0-4,-2 0 21,2 2-21,1 2-6,-1 0-1,3 1 1,-2 3-5,-4 2-2,3 2-8,-3 2 0,3 3-7,0 1 5,-2 3 0,1 1 6,2 5-10,-7 1 13,6 3-8,-4 4-8,-1-1 13,1 0-7,-2 0-4,-1 0 4,-1 3-1,-2-9 11,1 1-6,-1-1 11,0 0-20,-1-1 13,-1-1 1,2-4-6,0 2 4,0-4-1,-3 2 6,3-1 4,0-4-2,-1 5 21,1-5 31,0 0 29,0 0-3,0 0 2,0 0-10,-1-12-6,1 3-8,0-2-7,2-2-6,1-4-5,1-2-7,3 0-5,3-6 1,0 3-10,1 7-1,-1-7 0,0 1-5,4 6-4,-4 5 0,0-3-6,0 1 4,-2 4-1,-1 3-13,-1-2 0,0 7-1,1-2 4,1 4-15,0 0 5,0 5 3,2 3 0,-1 4 1,-2 3-4,-3-1 4,3 2-4,-1 2 4,-2-3 2,-1 2 3,-3 0-7,0 6-10,0-6 11,3-2 2,-3-4 0,0-2 4,0 0-2,-3 0 2,3 0-4,-3-5 3,3 1-8,0-2 7,0 0-2,-4-1-7,4 0-9,0-4-44,0 4-28,0-4-32,0 0-28,0 4-29,0-4-37,0 0-31,0 0-42,0 0-27,0 0-32,0 0-39,0 0-212,0 0-642,-6-10 284</inkml:trace>
  <inkml:trace contextRef="#ctx0" brushRef="#br0" timeOffset="140490.3993">757 6215 32,'3'-12'136,"-1"4"-12,-1-1 13,-1-2 11,4 2-2,-3 0-5,-1-3 7,3 0-9,0 4 3,0-4-5,-2 2 7,-2 4-7,5-3 7,-4 0-3,3 2-9,-3 2 3,-3 0-4,6 1 3,-3-1-7,0 1-8,3 1-10,-3 3-11,0 0-13,-3-5-15,3 5-9,0 0 7,0 0-15,0 0-9,0 0-1,0 26 1,0 3-8,0 0 0,0 17-4,-3-9 4,-4 14-11,4 1 2,0 0-4,-2-1 7,-1 0-6,2 1 2,1-5 1,-1-11 2,-4 10-6,5-8 3,1 10 1,-2-1 5,0-11 2,-5 12-12,5-12 7,2 1 4,-4 9-7,2-11 2,1 0 0,-2-1-6,0-5 4,-1 5 17,1-5-19,-1-1-7,0-3 6,2 0-7,-2-11 2,5-2-5,1 5 22,-3-8-25,-1 0 12,-3-1-2,7-2-3,-3-2-14,3 0 1,0-3 8,0-1 1,0 0-19,0 0-49,0 0-36,0 0-34,0 0-40,-7-15-38,4 6-48,-4-7-40,7-2-29,0 1-171,0-3-529,-3-7 234</inkml:trace>
  <inkml:trace contextRef="#ctx0" brushRef="#br0" timeOffset="140851.3987">636 6694 84,'3'-3'217,"-3"-4"-12,3 2-6,-6-2-18,6 2 19,1-2-12,2-3-9,2-2-8,-4 1-1,6 0-18,1-1-14,2 1-18,4-4 3,-10 8-10,10-3-17,-3 3-8,7-2-3,0 6-14,-11 3-8,6 0-4,-1 2-7,-4 3 9,2 2-16,1 4-2,-4 0-1,0 6-5,-7 0 7,2 0-5,0 8-4,-4-5-1,-1 0 1,-3-1 6,-5 5-6,-2 0-6,-1-2 5,-5 3-5,-6-4-3,5-4-5,-2-2 1,-2-3 7,4-3-12,6-2 2,-3-4-7,1-2-3,-3-2-7,6-2 3,2-2-5,-2-2-8,5 0 6,-2-2-2,1 0-24,4-2-28,0-1-28,1 3-25,1-4-37,1 2-53,3 1-46,-1 1-225,3-2-509,3 2 225</inkml:trace>
  <inkml:trace contextRef="#ctx0" brushRef="#br0" timeOffset="142366.9056">895 6832 158,'0'0'161,"0"0"0,0 0-15,0 0 9,0 0 12,0 0-19,0 0-3,0 0-11,0 0-9,0 0-1,0 0 1,0 0 1,0 0-2,12-7-15,-5 2-12,0-4-6,1-3-9,-1 3-11,3-4 1,1-3-9,-1 0-11,4-1 7,-4 4 4,-1-3-2,2-1-8,-4 2 4,1-2-13,-1 0 3,0-1-4,-2 2 5,-3 0 11,3 1-5,-4 5 4,2-2-1,-2 2-4,-3 1 4,0 2-7,2 2 0,-3-1-11,2 1 2,-3 1-3,2 0-4,-1 1-5,3 3-11,-5 0-1,-2 2 9,3 1-14,-2 3-1,-2 3-11,2 0 12,0 6-6,1-6 5,0 1-5,-1 1-2,5-3-1,-3 2-2,4 0 11,0-2-10,0-1-1,0 0-5,3 0 2,-1-2-7,4 2 8,-6 0-4,5-2 0,2 0 1,0-4 10,1 2-3,6 1-3,-3-4 1,-1-3-1,-5 2 17,8-3-18,2-3 2,0 1-2,0-1 6,1 0-3,-2-5 3,-1 5-5,-2-3 2,1 2 1,-3 1 6,1-1 11,1-1 9,-5 5 3,-2 1 5,1 0 2,0 1-11,-3-1 13,1 2-5,-3 1-8,2-3-9,-2 3-2,0 0 0,0 0 13,0 0-16,-1 13 3,-3-2 30,2 0-39,-5 7 1,3-1-1,1 3 11,-4-3-5,4 2-8,3 0 0,0-2-4,-3-1 12,-2 0-22,6 1 9,1-4 2,-1-2-13,0 2 28,1-2-13,1-1-7,-2-1-6,5 1 4,-1-1-5,0 0-27,3-3-43,-3-4-8,1-1-14,4 1 2,4-5-8,-4-1-14,4 1-24,-7-4-18,7-3-18,3-5-7,-6 2 7,1-1 2,-6-3 20,6-3 14,-4 3 5,0 1 32,-3-2-1,-3 3 23,3 0 23,-1-1 28,-1 2 34,-1 4 26,0 0 22,1 0 20,-3 3 12,-4 0 21,4 2-8,0 0-6,0 1-11,0-1-1,0 5-7,-1-5-10,-1 1-9,2 4-4,0 0-8,0 0 1,0 0-6,0 0-4,0 14-1,3-9-3,1 0-6,-1 1 2,1 1-2,-2-1-8,2 1 5,3-3 0,0 2-4,0 1 8,0-3-4,0 0-5,0 0 2,0-2 1,0 1-1,-1-1 19,2-2 21,-1-2 5,3 1 6,-3-2 0,3-1 2,-3 0-3,-1-1 10,-3 0 17,4-3-17,-2 1-9,1-2 3,-2 0-9,-1-2-2,1 0-7,-1 1-4,-3-2 1,0 2-4,0-3-6,0 1 6,-3 3 3,-1-1-16,1 3 10,3 4-5,-7-2-3,2 1-9,0 0 17,-3 3-23,-1 6-1,-3 2-12,-2 3 16,-5 7-10,1 0-11,4 2 3,0 3 1,1-1 0,-1 4-3,7-9 10,1 1-14,-2 0 7,8 0-5,3 0-6,-2-1 3,3-1 2,-4-4-20,7 4 30,3-3-7,-3 1-3,3-3 6,4 2-9,-3-4 12,-1-4-5,3 1-8,1-2-20,-4-3-30,7 0-7,-3-3-25,-1-5-13,6-2-5,1-3-2,-3-4-1,-7 3 10,1 1 22,3-7-4,-4 4 8,0 1 3,0-1 12,-2 4 11,-3 2 3,0-7 8,-1 9 16,-1-1 27,-1 2 16,-1 0 19,3 1 6,-4 2 9,2 0 1,-1 0 2,-1 4-2,-1-4 0,1 4-16,0 0 2,0 0-3,0 0-11,0 0-4,-13 12 3,7-2-5,1 6-3,-2 0 7,2 2-14,0 1 4,-1-1 6,3 0-11,-1 0 12,4-1-15,3 0-5,-3-7 4,2 6 0,0-3-4,1-4 1,1 3 1,2-2 1,-2-2 3,6-1 0,-4 0-1,1-2 1,1-2-1,0-2 4,-2-1-1,8-2-1,0-3 3,-1-2 19,1 0 14,-3-1-4,2-4-3,-2-1-1,-5 0 11,2 0-14,1-1-12,-5-2-4,3 1 8,-4 0 14,0 0-24,0-1 5,-5 0 4,1-1-12,-1 7-1,-2-6 6,-3 2-5,-1 0 20,-1 4-21,1 1-1,-5 0 0,2 1-6,-5 2-1,9 3 6,-4 3-8,1-2-6,0 3-6,-4 1-20,7 3-47,-3-3-41,3 6-44,2-3-49,0 5-53,4-3-41,-2 2-235,0-1-586,8-1 260</inkml:trace>
  <inkml:trace contextRef="#ctx0" brushRef="#br0" timeOffset="142941.4889">1905 6767 4,'0'0'125,"0"0"-11,0 0 18,0 0 15,10 3 5,-10-3 4,14-3-4,-4-2-11,0 0-12,5-3-10,-3-1-8,3 1-4,-1 0 1,-4-1 7,1-1-10,-1-1-2,0-1-8,-3-3 0,0 5-3,0-3-6,-3 1 1,2 2-5,-5-2 6,2 1-12,-3 1-3,0-1-7,0 4-4,-4 0-5,1 2-4,0 0-5,-1 1-7,-3 3 1,-3 1-13,4 2 0,-4 2-11,2 1 4,-6 2-7,7 0 0,0-1-2,3 2-4,1-3-3,-1 1-4,4-1-1,-1 1-5,2 0 6,3 0 2,-1-2-6,4-1-1,0 1 6,0 1-7,4-5 6,3 0 2,2-4 4,-1 2-5,-2-3 2,4 2-2,0-4-4,-3 0 4,3-1 4,-3 1-6,-1-1 7,-1-1 7,-2 4 12,-4 2-4,1-3 8,-3 3 0,0 0 5,1 1-5,-3 0-8,-2 2 1,5-1-3,-5 1 0,0 0 0,0 0-4,-2 8-6,2-4 5,-4 6 0,-2 2-5,2 3 5,0-1-7,-2 3 13,2-1-19,1-4 6,-1 3-7,3 1 4,-1-3-1,2-3-4,0 0-1,0 3 0,2-3 2,-1-1 2,0 1-4,2 0-3,1-3 2,1 2-19,-4-4-55,4-3-33,4 6-29,0-4-22,3-3-36,2-1-39,6-1-247,-4-4-521,-2-2 232</inkml:trace>
  <inkml:trace contextRef="#ctx0" brushRef="#br0" timeOffset="143487.0488">2518 6629 2,'0'-5'164,"0"5"-29,0 0 1,0-7-5,0 7 2,4-7-9,-3 4 19,0-2 1,0 1-2,0 1 0,-3-2-13,1 0-3,2 0-9,-2-1-10,0 2-5,0-2-12,-2 1-1,0 1-7,0-1-12,-4-3-2,-1 3-8,1 2-7,-3-2-8,-5 2 0,0 3-9,4 3-5,-3 2 0,-6 3-7,-1 4-6,4 2 4,0 1-4,-1 2-5,8-2-4,-3-1 0,4 10 1,3-10-4,3 3-2,-1 1 3,4 0-3,0-3 2,4 0-1,-4-4 6,4 2-8,1-4 2,3 4 0,-1-4 2,0-2-5,5-2 35,3-1 11,-4-3 1,3-1-3,-4-2 5,4-5-14,6-6 7,-2 2-9,-1-4 12,0-5-6,-1 0 5,-1-4-10,-1 0-6,-1-1 3,1-3-6,-6-2-1,2 0 0,-3-1-6,0 0 8,0-3 9,0 5 8,-4 2-9,-3 1 6,3 8 15,-3 8 4,3-3 4,0 3 12,-5 0-8,2 3-14,0 1 3,0 6-18,0-7-3,0 7-8,0 0 2,-7 22-3,-8 4-3,7 3 1,-3 2-6,-3 12-1,4-8 0,-5 8-10,8-11 7,1 0-3,2-1-2,1-2 0,2-5 1,-1 1-5,5-1 2,0-5-8,1 0-2,2 3 3,1-5 15,4-2-13,1-1-46,3-5-56,3 3-68,6-6-64,-4-6-49,2-1-30,5-6-32,-3-3-175,0-4-559,-3-5 247</inkml:trace>
  <inkml:trace contextRef="#ctx0" brushRef="#br0" timeOffset="144190.5153">2824 6607 104,'-5'0'143,"1"-3"-3,4 3 0,-7-2-12,7 2-14,0 0-4,-10 5-11,6-5-12,1 2 2,3-2-11,-1 6 1,1-6-7,1 9 0,2-6-2,1 1-5,0-2 45,2 3-2,3-2-10,-1 0-3,2-2-13,3-3 4,-4 0 17,2-1-11,2 1-10,-3-2-2,-3 0 4,3 0 6,-3-1 0,0 0-7,0-2-2,-4 3-4,-1-4-8,2 2-2,-3-2-6,-2 1-11,1 7 5,-4-10-5,2 6-7,-4 0-6,-2 2-2,-2 1-4,0-2-2,-4 6-7,-1 3-2,-5 5-6,2-1 1,0 5-1,-1-1 2,9 1-8,-1-5-1,5 6 8,-1-1-13,2 2-2,3-3 0,-1 3-1,5-5 1,1 5-2,-3-5 1,11-1-4,-7 1 3,6-3 5,1 0-5,0 0 1,4-3 3,-3-3-2,5-3-2,-3 0 2,2-3 0,-1-4 2,5-1 1,-6 1-6,3-7 8,0 0 3,0-1-6,-2-3 4,-6 4 4,1 0 1,-2-3 0,0 0-3,-2 0 5,3 1 1,-4 0 0,-3 4 8,-1 0 9,0 1-7,-1 1 9,0 2-8,0 1 8,-2 1 2,0 1-4,2 5-6,0-8-14,-3 5 6,3 3-6,-4-5 1,4 5-1,0 0-4,0 0 0,0 0-8,0 0 12,0 0-15,-3 17 1,4-12-4,1 0 0,2 0 4,-1 2 0,1-1 3,1-2-3,3 1-1,-1 0 0,0-1 6,-3-1-1,6-3 2,0 0 3,-1 0-6,4-3-2,0 1 3,-3 1 2,0-5-3,-4 3 14,2-2 17,-1 1 7,-1 1 35,-3 0-4,0 1 1,-3 2 5,6-2-1,-6 2 0,0 0-16,4-2-13,-4 2 12,0 0-15,0 0-5,0 0-3,0 0-7,-10 13-3,7-5-5,-4 2 15,2-1-17,1 3-5,0 4-5,1-2 0,2 2 4,-1-3-3,2-1-4,-1 2 2,2 3-2,-1-3-2,3-3 2,1-2-6,-1 1 7,3-1-8,-1-1-1,2-3 2,-1 0 2,-1 0-39,3-5-41,0 1-45,3-1-36,-3-4-41,0-3-44,5 2-62,-1-9-49,1 3-236,-3-3-643,0 2 284</inkml:trace>
  <inkml:trace contextRef="#ctx0" brushRef="#br0" timeOffset="144722.8233">3515 6372 139,'3'-10'266,"-3"-2"-8,1 3-9,2-1-13,-3 5-13,0 0-24,0 3-16,0-3-26,0 5-13,0 0-13,0 0-10,0 0-14,-10 28-13,5 0-7,-2 3-5,-6 17-8,0 1-6,-1 2-10,3-5-1,3-10-7,-2 0-2,3 8 4,2-12-2,-1-1-4,4-2-4,-1-3-3,3 3-2,-1-10-3,2 6-3,2-8-4,-2 0 1,4-3-6,-1 3-3,1-5-1,2-3-6,-1-1 2,3-2-76,-1-3-56,0 0-79,2-2-43,0-1-48,0-3-146,0-3-468,0-2 208</inkml:trace>
  <inkml:trace contextRef="#ctx0" brushRef="#br0" timeOffset="146340.3329">3650 6782 188,'0'0'188,"0"0"-23,0 0-12,0 0-14,0 0-15,0 0-3,0 0-15,0 0-8,0 0-4,0 0 23,0 0 16,0 0 14,13-3 0,-10 1-2,-1-1-13,2-2-10,1-4-6,-1-2-21,2 1 1,1-4-11,-3-1-6,2-2-6,1 0-5,-3-2-11,-1 0 2,0 0 4,-1 3-11,-2 5 1,2-6 6,-2 2-8,-3 5-2,2-1 9,-2 4-9,3 0 0,-3 2-6,0 0 16,2 1-23,-2 0-6,-4 1-7,3 3 0,-2 3-4,-1-1-2,1 1-1,-2 2 1,5 2-7,-2-2-4,2 0-3,-1-1-4,1 2-1,1-1 2,2 2-3,2-3-4,-1 1 5,1 1 0,2-2-1,4-1 3,-1 1 0,3 1 0,0-4 0,4 1 0,1-2 0,0-2 0,0-1 3,2 1-5,-1-3 4,3-3 1,-5-1-3,-1 2 4,0-1-2,-1 0 6,-4 2 17,0-1 8,-1 2 12,0 0 21,0 2-4,-3-1 2,-1 0 5,-2 3-3,1-2-9,-2 3 0,3-4-12,-3 4-6,0 0-11,0 0 3,0 0-4,0 0-3,-6 17-2,3-8-13,-5 7 14,1-1-6,1 0 4,-1 0-4,0 1 9,3 0-15,1 0-6,-1-1 7,4-1-7,-3 1-2,3-3-5,3 0-4,-3-3-3,3-1 12,2 0-8,0 0 5,3 0 5,-1-3-13,0 0 4,0-1 9,3-4-10,0 0 7,-2-4 1,5 1 13,0-4-9,-2-3 0,0 0-1,0-2-1,1-2-2,-2-1 1,-1 1 2,-2-1 0,3 3-1,-4-2-9,-2 2 13,1 2-1,0-2 3,-2 4 17,-2 3 4,2 0 3,-3 3-5,0-4 3,0 6-5,0 0-12,-3-5 1,3 5-3,0 0 8,0 0-10,-9 6-3,7 1 1,-4-1-3,5 5-7,-5 0 3,3 5-3,2-4 0,1 1-2,-2-1-8,4 2 13,-2-2-6,0 0 4,4-3-2,-2 2-2,2-1 9,-3-3-11,5 3 18,-4-5-23,3 1 3,2-1 5,-3-2-3,2-3-6,5 0 7,-2-1-1,1-1 3,2-5 5,2-1 6,0-3-11,0 4 2,-1-5-1,0-2 7,-2 3 3,0-1-2,-4-2-3,2 1-9,-2 0 12,0-3-2,-1 0 2,-4 5 3,1-4 4,-3 2-13,-3 1 8,-1-3-3,0 1-3,1 1-1,-4-1 2,-3-1 4,3 3-3,-3 3-4,6 1 1,-6 4 1,3 0-5,0 1 0,1 3-2,-2 2 1,3 0-11,-1 3 9,0 2-9,0-2 6,2 3-1,4 2-14,-3 1 11,2-4 6,2 6-8,2-4-2,-1 3 13,0-3 0,1 2-7,3-4-3,0 0 2,-1 2 12,1-3-13,4-2 1,2 3 6,1-6 1,2 2 3,1-3 2,1-1-7,0-1 1,5-3 5,0-3 3,-3-1-3,0 0-4,-4 0 4,-4 0 1,3-3-3,-4 3 8,0 1-2,-3 0 3,-1-1-2,-2 2 6,-1 0 2,1 0-1,0-2-3,-4 3 7,0 3 14,2-3 5,-2 1-5,0 5-6,-2-4-2,2 4-8,2-3 0,-2 3-4,0 0 0,0 0 9,-9 7-18,5 4 5,-2-3-1,2 4-4,-4 2 7,2 1-8,2 2-4,1 2 0,0-4 6,-1 2-7,1-1 6,3-5-3,-3 3 1,6-2-2,-3 0-4,4-2 1,-1 0-2,3-1-1,0-1 15,2-1-11,0-1 2,2-1 0,0-2 0,3 1 2,1-4 3,-1-1 3,2-5-8,6-3 5,-7 4-3,0-3 1,2 0 2,-5-2 5,1 1-8,0-3-4,-4 1 12,1-3 2,-2 0 2,-4 3-5,-2 2-12,2-4 16,-4 2-5,-2-4 1,-3 1 1,-1-2-12,-4 5 12,2-3-3,-2 2 4,-3 2-7,0 3 10,4 2-10,-3 0 0,4 4-8,-1 2 1,1 1 2,1 1-4,-1 2 0,4 2 0,-2 0-2,4 3-8,0-3-6,0 3 11,3 2 5,1-2-5,1 2 4,1-3-1,2 2 1,1-1-5,1-1 9,0-2-3,2 0-1,-2-2 5,2 1-1,0-5-6,1 1 3,4-1 5,0-2 2,0-3-3,0-3 6,6-3 1,-2-1 11,-1-4-6,0-1-2,1-1 8,-5 1 20,1-3-3,-3-2 0,-2 3 8,-1 1 0,-1-1 3,-1 1-5,-3 1 0,1-1-1,-4 2 11,3 1 4,-2-1-1,0-1-8,-1 5 3,0 2-3,0 0-3,0 3 5,-1-1-11,1 2 1,-1 2-4,1-1-4,0 4-7,-3-5-2,3 5-7,0 0-2,0 0-9,0 0 11,-7 15 2,3-3-8,1 4 1,-3 6-2,6-2 3,-4 6-1,4-1-2,0-2-1,4 4-4,-1-4 6,3 4 0,-2-3-9,-1-1 6,1-4 3,3-2-7,-3-2 5,-1-1 2,1-1-3,1 1 5,-1-4-7,-3-2 6,4-2-9,-3 1-3,1-2-11,0-1-46,-2 0-24,2-4-24,3 1-36,-6-1-23,11-4-31,-5-1-26,-1 0-27,2-4-32,-1 2-28,2-7-33,-2 4-288,-2 0-688,-1-2 305</inkml:trace>
  <inkml:trace contextRef="#ctx0" brushRef="#br0" timeOffset="146576.5415">4694 6408 143,'0'0'265,"0"0"2,17 3-15,-3-3-11,0 0-33,10 0-17,-4 0 13,2-1-19,0 2-15,-7-1-21,2 0-3,-8 0-25,3 0-11,-3 0-8,-2 0-13,-2 0-3,-1 0-13,-4 0-5,9 0 4,-5 0-15,-4 0-7,7-1-3,-7 1-7,0 0 2,7 0-58,-7 0-64,0 0-89,0 0-89,0 0-219,0-4-515,0 4 229</inkml:trace>
  <inkml:trace contextRef="#ctx0" brushRef="#br0" timeOffset="146975.3803">4942 6096 292,'0'0'281,"0"-4"-8,0 4-8,0 0-10,0 0 2,0 0-19,0 0-19,0 0-13,-1-4-17,1 4-24,0 0-16,0 0-17,0 0-1,0 0-27,11 6-10,-1 3-6,9 2-12,1 5 2,3 1-12,0 5-9,6 8-4,-7-5-3,-2 0-2,4 13 5,-7-8-3,2 10 5,-6-9 7,-3 3-1,0 0 5,-6 0 15,1 1-12,-5-1-7,-2-3-1,-2 0-5,-3-3 1,-1 2-2,-1-4-4,-3-1 1,-3-1-3,0-4-4,-1 1-5,-1-4 8,0-2-11,2-4-5,1-3-7,1-2 1,-1 0-10,1-3-20,4 3-68,1-6-72,0 1-81,8-1-104,-8-7-68,3-1-237,7-1-688,-1-3 305</inkml:trace>
  <inkml:trace contextRef="#ctx0" brushRef="#br0" timeOffset="147440.3988">5532 6406 84,'-3'5'148,"6"-3"-11,-3-2 2,-4 8-10,4-6-3,-3 2-7,0-3 1,-1 3-4,1-1-13,-3 0-5,1-2-7,-2 1-8,-1-2-4,-1 1-12,1-1-3,-1 0-8,2-2 0,2 1 9,0-2 14,0 0 6,-1 0 5,4 1-1,-2-1 2,4 3-1,-2-4-14,2 4-8,1-8-11,2 6-6,1 1-7,2-3-4,2 1-7,1 1 1,0 0-9,1 3-2,-3 0-3,2 1 0,2 1 7,-7 1-12,2 0 3,-2 0-1,0 1-1,-1 3 5,0-4 0,-2 2 0,-1-2 3,-1 1-2,-3 2-3,1-4 1,-3 3 1,0 2-7,-2-5 8,0 4-10,-1-3-1,2 1 0,-2-2-3,4-1-19,-2 0-32,2 1-36,0-3-61,5 0-65,-7 0-255,7 0-498,-3-5 220</inkml:trace>
  <inkml:trace contextRef="#ctx0" brushRef="#br0" timeOffset="148175.4487">5511 6829 84,'0'0'126,"0"0"-13,4 3-19,-4-3 7,0 0-10,0 0-3,6 0-5,-6 0 0,0 0-3,0 0-1,0 0-3,0 0-4,0 0 0,-6 7 8,2-3-6,4-4 5,-10 3-6,6 0-7,-4-2-8,-1-1-2,1 4-5,1-3-6,1 3-5,0-2-5,2-3 2,4 1 0,-7 1 3,7-1 10,-3 0 2,3 0 3,0 0-4,0 0-8,0 0-3,0 0 1,0 0-2,0 0 0,13 2 2,-13-2 1,7 2 4,-7-2-14,4 1 0,-1 0-7,-3-1 2,6 0-2,-5 3-3,-1-3-2,0 0 7,0 0-7,0 0-1,5 1-1,-5-1 4,0 0 0,0 0 3,0 0-2,0 0 1,0 0 0,0 0-2,0 0-2,0 0-2,0 0 3,0 0-5,0 0 8,0 0 7,0 0 4,0 0 13,-8-10-4,8 10 3,2-6 5,-1 3-2,-1 3-4,0-3 1,0 3 12,0 0-8,1-7 2,-1 7 3,3-3-2,-3 3 13,0 0-6,0-5-3,0 5-2,0 0 0,0 0-2,0 0 2,0 0-16,2-2 23,-2 2-18,0 0-3,0 0 7,0 0-8,0 0 5,0 0-5,0 0 6,0 0 3,1-4 4,-1 4-7,0 0 8,0 0 2,0 0-1,0 0 0,0 0 0,1-4-9,-1 4-11,0 0 5,0 0-6,0 0 3,0 0-4,12 3-6,-6-3-3,6 2-1,-2 1-2,1 2-3,-4 1 3,6 3-4,-3-3 5,0 4 14,-1 2-7,-3 3 1,1-1 8,-1 4-5,-5-4 2,0 2 0,-1-1-1,-4 1-1,-3 1-3,-1 0 3,-3 3-4,-6 2-5,-3-3-41,0-2-94,-1 3-90,-3-1-96,0-5-118,-11 6-389,0 0-869,8-3 384</inkml:trace>
  <inkml:trace contextRef="#ctx0" brushRef="#br0" timeOffset="150742.4023">905 7953 28,'0'0'137,"0"0"-3,0 0-11,0 0 32,0 0 5,0 0 9,0 0-4,0 0 2,0 0 5,0 0-7,0 0 4,11-7-18,-8 4-11,4-5 6,-2-2-27,0-4-9,1-2 0,-1 0 8,1-1-15,5-5-2,-4 6-5,-1-1-4,-3 3 0,2-1-9,1-2-3,-3 5 3,0 0-9,-2 4 3,1-1-1,3 1-2,-5 2 0,3 2-11,-1-3 5,-2 7-9,1-5-8,-4 4-4,3 1-7,0 0-4,0 0-12,0 0-3,0 0-2,0 0 4,-8 17-2,6-3 5,-1 5-10,-4 5-1,3-4-4,0 4-6,-3-1-5,7-5 11,1 7-5,-2-7 1,1-1 4,0 0-29,3 1 17,-2-3-1,3-3-6,0-1 10,-1 1 3,3-2-3,0-3-6,1 1-7,2-3 15,6 0-1,-3-1-2,-2-4-6,-1 0-2,3-4 4,2-1-34,0-3-46,-3-1-35,1-4-47,-1 2-53,-1-4-38,1-6-54,-4 7-206,-1-1-559,-3-3 247</inkml:trace>
  <inkml:trace contextRef="#ctx0" brushRef="#br0" timeOffset="150953.7364">1053 7633 253,'-3'-4'303,"0"3"-10,1-2-31,0-2-26,2 5-27,-1-3-25,1 3-23,-3-2-18,3 2-19,0 0-30,0 0-56,0 0-43,0 0-89,23 0-83,-14 1-161,4 1-365,-6 1 161</inkml:trace>
  <inkml:trace contextRef="#ctx0" brushRef="#br0" timeOffset="151664.4198">1383 7548 137,'1'-12'188,"3"0"5,-1 2 0,0-2 11,1-2-11,3 4 0,-7-1-5,4 2-5,-1 1 11,0 4-11,-2-3-2,2 1 1,-3 2-3,-3-1 6,6 1-9,-3-1-10,2 3 2,-2 2-11,0 0-5,0-5-3,0 5-14,0 0-9,0-2-23,0 2-13,0 0-7,0 0 2,0 0-15,0 0-15,0 0-7,0 0-6,0 0-8,-2 9-8,2 3 5,-4 0 9,4 5-21,-3 2 5,-1 9-3,3 2 1,-1 0-8,-1 2 22,-1 1-27,-3 0 0,7-3 3,-3 2-2,-1-1-6,4 1 6,0 0-3,-1-1 4,-1 2 2,-2-2-9,3-1 6,-1-1-2,2-1 11,-3-1-18,0-1 16,-1 0-5,2-2-1,-2-5 8,1 5-13,1 0-4,-1-4 4,-1-3 0,-9 4 17,11-1-21,0-5 2,2 3 0,-3-2 7,1-5-3,2 5-6,-2-8-3,2 4-20,0 0 25,-1 0-3,1-1 1,1-4-1,-1 0-3,2 1-6,2-4-3,-4-1 10,0-3 7,-2 9-5,2-9-7,3 7 5,-3-7 3,2 1-11,-2-1 16,0 0-9,0 0-2,4 2-10,-4-2 21,4-9-3,3 4 5,0-4 5,2-7 9,0 2-21,3-9 5,-1 1-6,-4 6 1,4-7 1,-7 7 2,2-5-1,1 3-4,-4 1 2,-3-2-1,0 2 1,0 0 4,-3 0-21,-2 0 10,0-1 5,-6 2-5,1 1-2,-8-2-3,0 1 7,2 6-3,-1-4 1,-4 3 4,-3 3 9,10 0-15,1 0 5,-1 4 8,7 0-10,-1 1-4,2-2-3,5 3 1,-2-1-14,3 3 2,0 0 4,4-5-2,3-1 3,6 2 5,9-3-1,5-2 4,0 3 4,5-1-2,9-1 3,-13 2 7,-1-1-5,1 2 7,-5 0-14,-6 2-2,3-1 5,-5 2 9,-5-4-14,-2 6 13,-1-2-4,0 2 2,-4-2 5,-3 2-11,0 0 15,0 0 2,10-1-5,-10 1 0,0 0-4,4-1-36,-4 1-31,2-3-42,-2 3-42,0 0-60,0 0-65,0 0-66,0 0-283,0 0-674,0 0 298</inkml:trace>
  <inkml:trace contextRef="#ctx0" brushRef="#br0" timeOffset="152094.3536">1859 7432 28,'1'-3'209,"-1"-3"3,2 3-1,-1-2 1,0 2 3,-1 3-4,0-5-10,0 5-12,0 0-6,0 0-7,0 0-13,1-4-14,-1 4-10,0 0-6,0 0-13,0 0-2,-5-3-20,5 3-12,-7 0-4,7 0-10,0 0-10,-10 2-4,3 2-3,0-2-8,-4 3-10,1 5 3,-1 3-3,4 3-13,-9 4 9,2 3-10,-7 0 7,10 3-15,-2 8 2,2 8-2,1-8-1,4 1 2,-1-4-7,2 6-1,2-1 1,-1-2-1,3 0-4,2-4-2,0 2-1,-1-3-4,6-3 6,2-4 1,-1 3-4,0-8 3,-1 2 9,3-5-7,-1-1-3,4 0-9,-2-2-59,3-1-72,-2-6-81,6-1-78,-7-2-215,11-6-555,-1-2 246</inkml:trace>
  <inkml:trace contextRef="#ctx0" brushRef="#br0" timeOffset="154038.7193">1967 7918 92,'0'0'119,"-1"6"-4,1-6-18,0 0 6,0 0 8,0 0 8,5 1 7,-5-1 12,0 0 15,0 0 9,0 0 6,9-8-5,-5 6-10,3-5-9,-4 2-18,5-3-5,2-2-10,0-3-4,0-1 2,1 3 0,-2-3-7,-1-2-6,2-1-5,-3 2 0,0-1-3,0 1-4,-4-2-2,0 2-14,2 0 5,-2-1-9,0 3-1,-3 3 1,0-1-3,0 4-2,0-3-7,0 3-3,0 2 5,-3-2-7,3 3 5,-3 1-16,2 0-3,1 3-6,-4-5-1,4 5-9,0 0 5,-9 5-2,5 1-7,-6 2-7,6 0 0,-3 2 3,1-1-8,4 1 7,-3-2-6,4 0-13,-2 0 6,2 4-4,1-7 2,1 2-2,2-2 8,-2 2-8,1-2 4,3 0-5,2-1 3,0-1 4,9-1 1,-2-2-1,0 0 7,0-1-4,6-6-5,-7 3 1,-1-2 8,2-2-7,-4 1 9,2-1-6,0 1 0,-2-1 3,-3 3 9,0-1-4,0 0 1,-2-1-2,0 2 6,-5 1 1,4 1-1,-1-1-8,-3 4 13,3 0-7,-3 0-6,0 0-1,0 0 1,0 0 9,-3 12-10,0 2 4,-4 1-13,3 5 11,-6 1-5,7-2 5,-1-2-1,-2-1 2,5 1-6,0-6-7,2 6 3,3-2 10,-4-2-13,3-3 2,4 1-8,-3-2 4,6 0 2,0 0 2,4-2-5,-3-6-4,2 2-12,1-6-21,2 1-1,-2-2 4,1-4 2,-3-1 8,0-4 1,5-3 6,-7 0 1,0 0 3,-1 2 6,-1-1-2,0-2 3,-2 2-1,0 1 4,-1 2 1,-2 2 5,0 1 3,-3 2 1,1 2 2,-1-1 0,0 2 0,0 4 2,-1-5 1,1 5-3,0 0 3,0 0-1,-11 16-3,6-3 0,2-1-2,-2 2-2,2 1-7,0-1 12,3 1-5,-1 1-1,2-3 6,-1-1-13,3 0 9,0-2-3,0 0 11,2-1-6,0 1 1,1-3-3,3-1 0,-1-1 2,2-1 2,0-1 0,4-2 2,0-1-2,0 0 9,0-4-10,-1 0-1,4-1 2,-6-5 5,2 3 0,-3-6-1,-2 1 4,2-1 8,-4 4 6,-1-5 10,0 3 0,-3-7-3,-2 3 0,3-1 0,-3-2-7,-4 7 1,-2-4 0,-2 1 2,-1 0-11,0 1 3,0 1-9,-5 2 9,4 6-6,-4-2 1,0 1-7,-8 3 0,9 4-1,0 6 1,3-4-6,-1 3 1,-2 3-1,2 3 1,1-1 2,3 2-13,0 3 12,0-5 0,4 5-9,-1 0 3,4-1 2,0-3-5,6 3 0,-2-6 3,0 1-5,3-3 18,3 2-18,0-4 5,4 0 6,0 0-5,0-4 3,7-4-3,0-1-2,2-1 7,-2-4-2,2-4-2,-2 1 10,1-4-7,-4 1 3,5-2-3,-6-1-1,1-2-2,-5 2 5,3-3 8,-7 7-6,1 0-2,-3 1-1,-1 3 26,-2 1 24,-1 2-1,-2 2 10,1 2-35,-1-3 21,-1 1-3,0 4-2,0 0-9,0 0-1,0 0-2,-11 13 0,5-5 14,-1 7-25,0 2-3,0-3-4,2 1-1,-1 0-18,3 1 15,-1 1 1,1-1 4,3-1-6,0-2 2,0-2-8,4 1-6,-1-1-10,0-2 19,1 3-3,-1-4 1,3-2-5,-1 1 1,1-3 5,1-2 3,0 1-8,1-3 5,2-1-4,0-2 3,3-3 4,-2-2-2,2-1 8,-1-2-8,1 1 0,-6-6 3,3 3 0,-3-2 5,0 0-8,-3 2 14,1 1-10,-5-2 8,1 1-13,-1 2 18,0-1-3,-3 1-3,-2-2-8,0 4-1,-2-4-2,-3 3 3,2 3-5,-2 2-3,0 0 0,0 4 0,0 1-7,-1 1 7,4 2-5,-4 0-7,1 3 3,3-1 5,1 2-2,2 0 5,0 2 1,4 1-10,1 0 1,2 1-6,1-2 1,2 3 18,1-4-16,4 4 1,3-1 9,6-3 1,-4-1 2,9-3-7,-2-3 3,3-6 6,-2 2-9,-3-4 8,2-3-1,-4-2 6,0-2 1,-1-3-7,-1 0 4,-1-4 3,-2-4-2,-6 2 5,3-2-2,-1 3 1,-3-4-5,-3 9 1,1-1 3,-1 3 5,-3-1-7,-2 4 9,0 0 0,1 4 27,0 0-6,-2 3 2,-1-3 2,3 4-12,0 0-9,-3 3-9,3 1 3,-5 5-1,-1 7 2,-1 4-3,-4 6 6,1 2-11,3 4 4,1 0-1,-3 5 1,0-4 4,5-2 1,1 3-12,0-2-6,0-1-1,3-1 8,0-8-1,0 0-4,2-3-10,-1 1 12,2-6 0,1 2-4,0-3-4,2 0 3,-2-2 3,3-2 1,-1 2-4,0-4 5,2 2-4,-1-3-9,0-2-52,-1 0-23,2-2-38,-2 2-22,-2-3-19,2-1-33,-2 0-20,3 0-36,-1-1-35,-1-4-37,1 1-197,-2 0-569,0-1 252</inkml:trace>
  <inkml:trace contextRef="#ctx0" brushRef="#br0" timeOffset="154349.0963">3063 7660 66,'0'0'269,"0"0"-30,0 0-25,0 0-17,0 0-17,17-3 27,-3 3-14,7-7-16,0 4-13,2 2-19,-6 0-13,4-4-11,0 5 4,-7-1 5,0-2-20,0 2-12,-4-1-7,0 1-7,-6 0-5,-1 1 6,4 1 4,-7-1-9,8 0-3,-8 0 0,5-1-13,-5 1 4,3-3-21,-3 3 4,7 0-7,-7 0-3,3-3-24,-3 3-40,0 0-69,0 0-69,-1-5-81,1 5-299,0 0-586,-7-4 260</inkml:trace>
  <inkml:trace contextRef="#ctx0" brushRef="#br0" timeOffset="154974.5358">3608 7458 330,'0'-12'342,"2"5"-25,-2 0-28,0 4-30,2-2-33,-2 1-26,0 4-16,-2 12-18,0 6-18,-2 7-11,1 2-11,-4 6-11,3 0-10,-2 14-14,2-15-7,-3-1-9,4-1 4,-4-1-19,3-1-6,-3-1-3,4-12 1,0 5-6,-1-3-7,-2-1-4,4-4-6,0-2-47,-1 0-86,2-3-84,-1-2-107,0-1-211,0 2-548,2-6 242</inkml:trace>
  <inkml:trace contextRef="#ctx0" brushRef="#br0" timeOffset="155206.2833">3539 8143 2639,'-3'8'264,"0"-3"-112,2 2 25,1-2 38,-3-1 6,2-2-21,1-2-40,0 7-32,0-7-16,0 4-6,0-4-14,0 0-5,1 4-8,-1-4-9,3 3-11,-3-3-4,0 0-5,0 0 7,0 0-18,2 2-45,-2-2-88,0 0-99,0 0-108,8-9-97,-4 3-264,0-3-717,5 3 317</inkml:trace>
  <inkml:trace contextRef="#ctx0" brushRef="#br0" timeOffset="155438.444">3901 7725 216,'0'0'296,"0"0"-23,0 0-25,0 0-24,0 0-24,0 0-16,0 0-21,0 0 32,9-1 18,1-1-26,4 2-13,8-2-19,-2 0-6,1 2-20,-6-3-13,2 3-12,6 0-8,-8 0-7,1 0-12,-2-2-10,0 4-6,-3-2-8,-4 0-51,-1 0-66,-2 0-53,-4 0-64,5 5-46,-5-5-52,0 0-189,-12 9-506,5-2 225</inkml:trace>
  <inkml:trace contextRef="#ctx0" brushRef="#br0" timeOffset="155694.6346">3918 7879 177,'-3'6'191,"0"-2"6,1-2-8,0-1-14,2-1-13,0 0 46,12 7-10,-1-7-12,4-2-21,9 0-17,2-1-18,-1 0-11,-2 0-11,3 2-11,-2-5-9,-3 4-58,-4 0-78,-2 0-75,7-3-87,-8 2-155,1-1-395,-3-1 175</inkml:trace>
  <inkml:trace contextRef="#ctx0" brushRef="#br0" timeOffset="156132.8973">4349 7680 45,'1'-6'264,"1"2"-13,-1 2-28,-1 2-24,3-3-19,-3 3-18,0 0-13,0 9-5,-2 3-10,0 0-6,0 5-2,1 0-6,-4 4-6,4-1 5,-3 0-5,1 6 1,2-6-4,-3-1-14,5-3-6,-2 0-10,-1-6-6,2 4-12,2-5-4,-4 1-2,2-5-5,0 0-5,0-1 23,-1 1 28,2-1 22,-1-2 11,0-2 9,2 3 14,-2-3 3,0 0-3,0 0-15,0 0-12,3-10-18,-1 4-6,0-4-12,-1-4 1,4-1-21,-3-4-2,2-6-7,0-1-11,-4 7 7,2-12-15,-1 3-8,-1-1 9,2 3-12,2 0-5,-4 10-2,3 0 2,-6 3 1,3 1 2,0 5 0,0-2-8,0 4-5,3 2 0,-3-2-11,0 5-1,0 0-10,0 0 9,15 17-1,-2-7 0,-3 6 5,8 4-2,2 3-2,-2 0 2,2 0-5,1 0 3,-4-1 2,3 3-3,-2-3-4,0-2-6,-4-2 15,-4-6-4,0 1 1,-3-4-3,0 1 0,0-4 4,-2 2-6,-1-3 7,-1-3 3,-1 3 2,1-3 44,-3-2 24,3 3 22,1-3 14,-4 0 0,0 0-9,3-9-13,-3 1-15,3-4-5,-2-2 5,-1-6-25,2-5 1,-1-1-12,-2-2-1,1 3-4,0-4-2,-2 5-5,-2 7-6,3 0-3,0 0 1,-1 3-6,2 0-11,-2 3 9,1 4-7,1-2-1,0 3-3,-1 1-5,-1-1-28,2 3-37,0-1-38,-3 0-43,3 4-43,-4-4-46,4 4-42,0 0-35,-8 8-52,5-4-47,-1-1-32,-2 6-313,2-1-820,2 1 364</inkml:trace>
  <inkml:trace contextRef="#ctx0" brushRef="#br0" timeOffset="156498.8233">4955 7670 53,'-2'-10'360,"-2"1"1,1-2-6,0 4-26,2-1-22,0 1-33,1 4-28,-2-1-33,1 1-20,1 3-25,0 0-24,0 0-5,-6 15-11,3 0-12,-1 3-9,0 7-10,0 1-12,-2 0-7,2 2-4,1-1-12,4-1-10,-2-1 0,1-6-19,3 0 12,0-1-12,1-2-4,1 1-9,1-9 9,1 6-1,3-6 5,-2-5-8,4 3 7,3-5 29,-1-1 10,2-5 8,5-2-17,-2-6-15,-1-2 17,1-5-3,0 2-6,-4-2 6,-2-3 5,-2-3-10,3-2-5,-4 0-9,-3-1 0,3 6-5,-6-4 0,2 3 5,-2 5-6,-4 1-5,1 1 1,-2 5-3,-2 2 2,3 3-7,-3-2-4,2 2-8,-3 0 4,1 4-25,-2 0-61,0 2-42,5 1-45,-10 7-38,3-1-63,2 2-59,0 4-84,-2 2-257,4-4-712,2 1 314</inkml:trace>
  <inkml:trace contextRef="#ctx0" brushRef="#br0" timeOffset="156749.5058">5359 7625 2876,'4'-14'18,"2"2"10,-2 0 61,-1 3 90,-1 1 7,1 3-29,-1 0-49,1 1-29,-2 0-18,2 1-14,-3 3-4,0 0 5,0 0-8,-1 13-4,1-2 1,-3 5-4,0-1-4,0 4 11,1-2-18,-3 3 7,5-2-13,-3 2-2,5-3-1,-2-5-1,1 2 2,-1-2-8,3-1 7,1 0-17,-1-2 17,1 2-5,2-4 0,1 1-7,0-3 13,0 0-10,1-1 4,1-4-5,5 0-1,-3 0-72,1-5-65,1-1-60,0-1-51,7-4-27,-2-2-36,-1-3-208,0 0-561,0-2 248</inkml:trace>
  <inkml:trace contextRef="#ctx0" brushRef="#br0" timeOffset="157006.5221">5632 7652 666,'10'-20'51,"-1"2"19,-3 3 20,0-2 31,-3 0 24,1 5 23,-1 2 13,0 0 5,-6 4 8,6-1-14,-3 1-19,1 2-19,-1 1-16,0 3-15,0 0-11,0 0-8,0 0-8,-8 13-7,2 3-11,2 1 1,-2 0-8,-6 7-8,6-1-4,-4 0-7,7-2-1,-4 1-4,-1 1 1,5-7-4,-1 1 0,2 0-15,2-5 4,3-1-1,-3-2 3,3-1-8,0 0 10,2 0-5,3-3-1,1-2-2,0-1 6,4-2-6,1-1-2,-1 0-5,2-2-1,-1-2 4,0 0-5,0-1-1,-1-3-44,-1 0-63,1 1-62,-3-3-58,1-1-60,-1-1-209,-2 1-528,2-2 233</inkml:trace>
  <inkml:trace contextRef="#ctx0" brushRef="#br0" timeOffset="157260.2509">5853 7385 114,'-4'-4'327,"3"0"-1,-1 1-32,0-1-31,2 4-29,0 0-17,0 0-30,9-3-19,0 7-11,12 4-15,0 6-16,3-1-14,-3 1-9,0 3 0,-3 0-14,1 1 3,-5 0 5,-4-1-3,0 7-5,-5-6 4,0 8-6,-4 1-7,-5-1 3,-3 2-7,-3-4-7,0-2-11,-7-1-7,1 2 2,-3-2-2,-4-2-5,1 1-13,-2-6-49,-2 5-94,-6 7-100,7-13-122,2 1-243,-1-3-622,0 2 275</inkml:trace>
  <inkml:trace contextRef="#ctx0" brushRef="#br0" timeOffset="159506.9279">2467 8443 143,'0'0'188,"3"-7"-12,-3 4 3,0 3-14,0-6-3,0 3-12,0 3-11,0-4-9,0 4-11,0 0-12,0 0-8,0-5-13,0 5-6,0 0-4,0 0-5,0 0-4,0 0 6,0 0-17,-3-4-3,3 4-1,0 0-9,0 0 1,0 0-10,0 0-1,0 0-8,-7 13 1,7-2-3,-5-3-1,5 2 0,-6 0-7,5 2-1,-1 0 1,2 0-4,0 0-1,0-2-1,0 0 0,3 4-4,-2-4-8,4-1 3,-1 1 1,0-4 0,0 3 0,0-4 5,2 2-4,3-5 2,-1 3-2,3-3 1,2-1 5,0-1-2,-1-2-1,2-1 4,2-2-3,-2-4-4,-1 1 7,-1-2-1,0 1 12,-2-1 17,1-2 2,-3 0 1,1 1-4,-4 2 1,-1-3 3,2-2-2,-2 4 5,-1 3 0,-1 0-2,0-3 1,-1 1 0,-1 3 8,1-1-12,0 0 3,-1-1 0,0 1 14,0 5-6,0-3-3,0 0 1,0 5-14,0-8 8,0 8 5,0-2-18,0 2 2,-1-4 3,1 4-13,0 0-6,0 0-3,0 0 4,-6 9-2,6 5-3,-1 2 0,-1 11-5,-2 3 6,4 1-10,-3 6 7,-1 10-4,1 1-4,-1-2 6,1-10-8,0 10 9,1-12-2,-1 0 9,0-1-11,0-1 2,2-1 7,-4-2-10,4 0 1,-2-5 4,-1 3-5,3-9 0,-2-1 6,0 0-3,-3-1 6,3-6-2,-2 2 8,2-5-2,-1 2-4,0-2-15,-2-3 11,-4 3 1,2-6 5,-1 2-6,-2-5-3,1 0 5,-3-6-3,2 3 1,-1-5-1,0-1 2,2 0-10,-1-2 2,1 0-9,3-3 7,0 2 4,3-2-9,1-1 0,2 0 6,2 1 4,2-1-12,0-3-7,5-4 10,2 1-16,0 0 16,4 1 0,2-4-2,2 2 5,-3 2-2,6 1 1,-1-2 2,3 4-4,-4-1 0,4 4 4,-3 0-2,-2 0 2,-3 1 7,5 0-7,-3-1-2,-3 6 4,-4 1-3,3-2 7,-1-3-7,2-4 3,-3 7-1,1 1-1,-1-3 1,2 2 0,1-8 1,-4 7 0,1 3-5,-1-1 4,-3-2 1,0 4-2,0 0 5,-3-2 2,2 3 1,-2-3 5,-1 4-11,-1-1 7,0 2-6,0 0-2,-2-2-2,0-1 6,-2 2 9,0 0-20,2 1 14,-2-1-5,-1 1 1,-1 0 3,1 3-12,0-2 8,-1 1 0,0 0 0,4 3 8,-7-2 2,7 2-4,-10 4-11,4 1-3,2-1-1,-4 6-2,1 2 5,0 3 0,0 2-10,0 0 13,1 7-4,2-4 6,-1-3-3,3 2 6,0 2-9,4 6-1,-1-7 1,3-1-5,-1-1 10,1 0-8,3-4 3,0 2-7,3-2 8,-1 0 2,3-4-4,1-2 6,0-1-3,2-3 1,5 3 1,-6-6 1,7-2 2,-7-5-4,9 1 4,-3-1 2,-1-5-2,1-1 4,1-3-1,-5-2-1,0-2-2,0 0-2,-1-1 3,1 1-3,-5-1-1,2-4 2,-2 3 5,-1-4 4,-3 11-6,0-5 4,-3 2 0,-1 0 8,1 2-7,-2 0 3,-2 3-5,0 0 2,0 3-3,-2-3 2,1 4 6,-5-1-7,2 1 0,1 3 7,-1-2-16,1 3 14,-1 1-6,1 0-4,-4 1 1,3 2 1,4 0-3,-10 5-1,6-1-1,-2 5 1,2-3-8,3 3 7,-1 2-2,1-1-6,2 1 2,-1 1 1,3 0 7,1-1-3,3 5-6,0-1 4,3 2 1,0-3 2,-1 3 0,0-2 12,7 4-15,-5-4 0,-1-1 0,0-1 0,-2 1 3,1-2-4,-2-5 5,1 5-2,-2 0 1,-2-1 1,3-2 3,-3-1 0,0-4 6,-1 2-7,0 0 6,-1-4-2,-1 3 1,-1-1-1,1 0 4,2-2-3,-3 2 0,0-4 16,2 5-5,-2-5-5,-2 3 4,2-3 29,-4 2-30,4-2 1,-3 3-4,-1-1-1,-2 0 4,-1 0 0,3-2-4,-3 1 2,1 2-6,-3-2 5,0-2-7,-1 2-1,0 0 15,1-1-14,0 2 4,1-2-4,-1 1-2,2-2 20,0 1-18,3 0 9,-2 1-11,6-1-12,-10 2 6,8-2 3,2 0 1,0 0-10,-9 0 7,9 0-4,-3-3 17,3 3-12,-5 0-1,5 0-12,-4-3-25,4 3-26,0 0-27,0 0-21,-8 1-21,8-1-31,0 0-32,-2 2-41,2-2-28,0 0-41,0 0-161,0 0-505,-5-4 225</inkml:trace>
  <inkml:trace contextRef="#ctx0" brushRef="#br0" timeOffset="162894.0731">1832 9397 57,'0'-19'193,"-1"0"-13,1-6 6,0-1-3,1 8 6,-1 1 2,1 1-2,1 3 2,-2 4-10,0-1-13,1 0-15,-1 4-14,0 3-25,0 3-4,-4-2-12,4 2-12,0 14-1,-3 3 0,-1 14-23,4 15-2,-4 2-7,1 2-5,0-3-8,0 5 2,-1-17-5,1 11-9,-1-12 4,0 1-5,1-1 0,0-5-6,-1-2 0,0 0 0,2-2-4,0-8-2,0-3-5,-1-2 14,3-4-9,0 1-3,0-4-4,-1 2 2,-2-2 1,3 0-1,0-2 2,0 1 9,0-4 50,0 4 25,0-4 29,0 0 24,3 4 13,-3-4 12,0 0-15,0 0-18,1-15-7,-1 6-17,-1-6-14,-1-6-11,4-4-16,-2-1-2,0 3-7,1-2-8,-2-3-7,2 5 0,2 3-11,-3 3-6,4-2-15,-1 1 9,0-1-3,1 5-3,-1 1-6,3-1-6,-1 4-2,2-2-3,-1 5 1,2 0 1,1 2-1,1 2 15,0 3-6,5 4-4,-4 5 9,2 0 1,3 6-9,-4 2 3,-2-3-8,-3 2 8,0 1 5,-3 0-11,-1 1 2,-4-1 6,1-2-9,-6 4-2,2-5 3,-6 3-4,1-6-3,-2-1-1,1 1-4,0-2-5,0-6 2,-2 6-1,5-6 2,-1-1-6,-1-1-6,2 1 4,3-4-5,-2 1-15,2-3-20,-6-1-33,7-3-45,-1-1-47,3-3-31,-1-4-55,2-1-54,7-5-52,-1 5-321,1-6-747,5-1 331</inkml:trace>
  <inkml:trace contextRef="#ctx0" brushRef="#br0" timeOffset="163323.327">2057 9455 223,'0'0'244,"3"-2"-16,-3 2-23,3-3-27,1 2-18,3 0-16,-2 2-14,5-1-13,-2 5-9,2 1-9,0 6-7,-1 2-7,1 3-7,-3-2-9,-1 4 0,-2 0-3,0-2 2,1 0-13,-4 0-3,-1-2-1,2-1-9,-2-6 0,0 1-4,0-1-3,0-1 1,0-2-2,0-1 5,1-1 51,-1-3 44,4 3 11,-4-3-2,0 0-19,0 0-16,4-12-10,-1 1-14,3-6-8,-1 1 2,1-1-24,4-8-2,1 1-6,0 3-6,-6 4-14,10-3 2,-5 6 0,3 1-7,-6 2-9,3 3 3,-2 3-1,5-3 3,-5 7-4,1 1-3,-1 1 7,0 3-8,1 3-3,-5 0 12,3 2-8,-3 2-2,-1 1 0,1 2 0,-1 3 12,-1-5-11,-4-2 2,2 4-3,0-1 1,-1-1-8,-1-3 6,2 1 2,-1-1-15,1-2 10,1 1-3,-1-1 2,2-2-6,1 2 6,0-2-3,-1-2-8,3 0-7,0-1-1,-1 2-37,6-4-21,-3 0-31,3-5-37,5 1-44,1-3-44,-2-3-51,5-4-269,-7 1-594,2-6 263</inkml:trace>
  <inkml:trace contextRef="#ctx0" brushRef="#br0" timeOffset="163568.4322">2512 9287 33,'-4'-4'157,"1"2"-27,2-3-10,1 2-18,0 3-15,0 0-45,0 0-39,3-4-38,-3 4-72,0 0-115,0 0 51</inkml:trace>
  <inkml:trace contextRef="#ctx0" brushRef="#br0" timeOffset="164015.1528">2573 9436 322,'1'4'313,"-1"-4"-31,2 0-31,-2 0-26,0 0-28,4 3-19,-3 1-19,2-1-13,0 2-12,1 4-12,-1-1-10,4 3-9,-4-1-12,-2 1-11,2 0-3,-1 1-3,-2-1-13,1-2 4,-4 0-5,3-1-7,0-3 2,-1 2 6,1-5-12,0 3 14,0-5 42,1 5 17,-1-5 7,0 0-4,0 0-13,2-12-13,-1 2-9,2-1-12,1-5-12,2-2-7,2-5-12,0-3 2,4 6-9,-2 4-5,-1 0-5,1 5-19,0-1 14,0 5-10,1-1 4,-1 4-2,0 4-8,1 0-2,-4 3 4,2 4 25,-1-1-23,2 6-3,-3 1 0,0 1 4,-4 2 11,1 2-16,0-1 2,-2 0-19,1-1 17,-5-1 1,4 0-4,-1-2-1,-1-3-34,3 1-49,-2-5-26,0 1-30,3-1-10,-3-1-17,5 0-9,-1-5-7,5 0-17,-1-3 3,0-2-8,3-4 4,-1-6 22,0 1 13,-1-8 26,-3 5 10,7-10 10,-5 0 23,-1-1 31,2-1 23,-7 2 22,5-1 17,-4 0 34,1 1 22,-3 10 31,1-1 21,0 2 10,0 7 3,-6 3-11,6-1-12,-3 3-11,1 2-15,-1 2-9,0 0-4,0 0-4,0 0-9,-5 22 10,3-5-18,-1 1-3,2 2-3,-2 4-8,-1 3 1,4-7 2,0 0-9,0-2-4,4 2 3,-2-6-5,0 3-6,0-5 4,2 0 2,0-2-9,-1 0-1,1-2 5,0 0 0,-1-3-1,4-1-5,-1-3-38,3-1-40,-1 0-49,-1-4-26,4 1-21,-1-5-24,3-1-30,-2-3-30,0 2-147,-5-2-434,1 4 193</inkml:trace>
  <inkml:trace contextRef="#ctx0" brushRef="#br0" timeOffset="164275.728">2995 9368 113,'0'0'201,"0"0"-23,0 0 2,0 0 13,19-9-22,-8 6-18,10-5-13,-1 1-11,2 2-13,-2 0-13,-6-2-9,0 2-7,0 0-12,-1 3-7,-2-2-6,-1 3-8,-3 1-74,1-3-76,0-1-79,-5 3-130,2-3-329,-2 1 145</inkml:trace>
  <inkml:trace contextRef="#ctx0" brushRef="#br0" timeOffset="166352.9659">3860 9235 191,'5'-15'188,"0"-1"-4,-1 1-3,-1 1 2,3 6-8,-5-2-6,2 3-9,0 1-12,-1 0-13,0 1-14,-2 3-8,0 2-14,0-6-9,0 6-9,0 0-10,-7 12-7,3 5-2,-5 5-5,0 8-7,-4-4-3,0 3-8,3 0-4,-1 2-1,0-8-6,3 3-2,-2-3-1,5-6-2,0-3-1,0-2 3,1-1-8,1-4-2,0 0-5,2-1 4,0-1 3,-1-1-6,2 1 24,0-5 18,-1 5 20,1-2 20,0-3 23,0 0 11,0 0-7,0 0 18,0 0-22,5-13-3,-3 4-22,2-1-2,0-7-11,1 0-9,-1 0-4,0 0-9,4-7-5,-2-3-3,-2 8-12,3-13-5,-1 1 2,1 3 0,0-3-10,-1 3 2,-1 2 6,1 2-8,-2 6-2,0 2 7,2-1-17,-2 3 8,-1 3 2,1 4 10,-1-2-1,-3 6-2,3 0-7,-3-2-4,1 2-1,-1 3-1,2-5-4,-2 5-3,0 0-9,11 14 13,-3 0-11,0 8 3,7 5-1,-5-1 8,4 5-8,0 1 5,2 12 1,-4-15-7,1 2 5,-2 1-2,3 1 4,-4-1-16,0-2 7,4 1 0,-7-5 7,2-2-1,-5-7 10,0 2-8,2-4-1,-5-5 4,2-1-2,-3 1 1,2-3-1,-1-2 2,0-2 3,-1 1-8,3-2 1,-3-2 0,0 6-2,0-6 2,0 0-31,1 2-34,-1-2-27,0 0-33,0 5-34,0-5-49,0 0-42,0 0-42,0 0-40,-9-7-287,4 4-662,2-2 293</inkml:trace>
  <inkml:trace contextRef="#ctx0" brushRef="#br0" timeOffset="166671.0043">3839 9363 110,'-5'-3'254,"3"2"-10,-2-2-13,4 3-12,-6-2-13,6 2-14,0 0-18,-4-1-14,4 1-19,0 0-13,0 0-11,0 0-16,0 0-5,10-5-10,3 1 26,6-1-5,5 2-6,2-4-11,3 3-7,-2-2-5,1-1-11,1 2-12,-3 1-3,-2 3-2,-3-2-4,-5 1-7,-2-1 1,-3 2-7,-7-2-5,2 3-1,-1 0-3,0-2 6,-1 1-10,-4 1 0,4 0 8,-4 0-9,7 0-6,-7 0-5,0 0 2,0 0 0,0 0-13,6-2-36,-6 2-33,0 0-30,0 0-31,0 0-42,0 0-24,4 3-42,-4-3-207,0 0-485,0 0 215</inkml:trace>
  <inkml:trace contextRef="#ctx0" brushRef="#br0" timeOffset="169194.5361">737 476 11,'0'0'242,"-4"-20"-3,4 20-7,0 0-16,-2-18-18,2 18-20,0 0-16,0 0-19,-2-16-13,2 16-15,0 0-19,0 0-7,0 0-7,0 0-6,0 0-5,0 0-9,0 0 0,0 0-8,-3 83-1,5-39-7,-4 8 5,4 4-10,-1 2 1,3 24-7,-1-21-2,1 21-5,1 2 3,0-2-6,-2-23-1,1 26 5,-6-5-2,4-22-5,3 23 2,-4 1-6,0-26 81,-5 3 9,8 1-15,3-8-10,-7 7-18,3-3 5,-6-3-3,6-7-8,0 1-4,-3-12-24,4 0 22,-8-4-2,4 3-12,0-15-3,4 6 0,-4-6-10,-7 5-1,10-9-2,-3-6 5,0-4-13,1 1 5,-2 0 8,1-6-6,0 0-5,0 0-53,0 0-69,0 0-73,4-31-71,-4 2-62,-4 0-233,4-17-587,4-3 260</inkml:trace>
  <inkml:trace contextRef="#ctx0" brushRef="#br0" timeOffset="171091.0143">731 662 150,'0'0'147,"0"0"8,0 0-5,-16-15-10,16 15-7,0 0 8,0 0-10,0 0-4,0 0 4,0 0-2,0 0 0,-15-7-7,15 7-4,0 0-10,0 0-5,0 0-9,0 0 1,0 0-13,0 0-11,0 0-7,0 0-4,0 0-15,0 0-7,0 0-3,0 0-8,0 0 22,0 0-24,43-14-2,-16 11-14,1-2 10,3 0 1,17-2-4,21-7-2,0 3-10,4 1 11,-4 4 0,10-1-2,3-2-2,-6 1 0,4 4-1,-12 0-2,12-5 3,3 8-2,-4-7 3,3 3-2,1-6-4,2 10-3,0-7-3,1 3 11,0 4-14,2-6 9,-1 1-2,0 4 0,-1-1 1,0 0-3,-3 0 0,-7-1-2,-1 4 2,-2-1 6,-25-3-4,1 2 1,-2-1-6,3-1 4,-2 4 3,-2-3-3,-3 2 0,1-2 0,-5-1 1,-1 0 4,-10-1-7,10 4 3,-8-3 1,-5 0-2,1 1-2,3-1 0,-3 0 1,3 1 2,-1-1 3,-4 3-7,-2 0-3,3-2 6,-25 3-6,32-2 3,-18 0 0,-14 2-3,30 1 0,-30-1 5,24 0-4,-24 0-1,29 0 8,-29 0-7,20-1 4,-20 1-3,0 0-1,28 1 3,-28-1-4,0 0 6,0 0-5,21 0 5,-21 0 2,0 0-5,0 0 7,0 0-4,0 0 1,0 0 1,16 6-3,-16-6 7,0 0-9,0 0 1,0 0 5,0 0-5,0 0-3,0 0-3,0 0 13,0 0-7,7 12 1,-7-12 1,0 0 2,0 23-4,0-7-2,0-1 5,1 4 2,-1 2-2,0 4 2,0 2-5,-1 2 6,-3 1 5,4 16-1,-3 1-4,1-12-2,-1 11 0,1 1 4,-1-10-3,3 0 2,-1 10-5,-1-1 0,2-11 3,3 11 2,-3-11-5,0 11 16,0-12-14,1 0-2,-1 12-5,0-10 9,6 16 0,-8-17-2,1-1 1,1 15 4,0-13-3,0-2 2,-1 0-3,-1 1-2,2-1-1,-1-4 4,0 1 3,-1 1 1,2-1-8,0-2 6,0-1-4,-2-7-4,4 5 4,1-2 2,-3 1-8,0-6 4,0-4 2,-1 12 0,2-10-3,-1 0 5,1-1 4,1-5-8,-1 5 2,-1 0-1,3-1 0,-3 1-1,0-2-4,3-5 7,-3 5-2,1 4-1,1-2-3,-2 0 2,4 1-7,-3-1 10,2-4 9,-3 0-10,3 8-1,-3-8-1,1 6 2,0-1-2,-1 0 1,0-1 3,2 0-6,1 0 2,-3-1 3,0-2 7,0-4-11,0 3 10,0 0-8,0 0-3,-3-2 0,3 0 2,0-10 5,0 17-4,3-13-1,-3 4 0,0-8 3,-3 10-15,3-10 10,0 9-1,0-9 8,-2 12-1,2-5-1,0-7-2,-1 8-3,1-8 2,-1 12 0,-2-7-3,3 4 5,0-1-6,0-8 2,-3 12 4,3-12 1,-1 12-3,1-12 0,0 7 2,0-7-1,-4 7-2,4-7 2,0 0-1,-2 8-3,2-8 1,-3 7 1,3-7 1,0 0 5,0 0 6,-1 8-7,1-8-3,0 0 4,-4 6-2,4-6-8,-4 5 8,4-5-3,0 0 1,-13 4-3,6-1 6,0 2-3,7-5-4,-16 3 7,8 1-3,-6-2 4,1 1 0,-1 0-6,-3 2 2,0-3 2,-4 3-6,-3-3-1,0 3 8,-3 0-5,2 0 3,-3-1-1,-3 1-4,-7-3 6,0 4-9,1 3 9,-4-3 2,10-1 3,-8-3-5,1 5-7,8-4 7,-9 7-3,-2-4 7,3-3-4,0 1 12,0 3-13,-4-4 6,14 2-2,-2 0 1,-9-1 3,-1 1 3,11-4 2,-8 3 3,6-4-2,-7 7-2,8-5 0,-10-2 4,10 3-8,-11 0-2,0-3 2,1 2 7,0 1 0,2 1-10,-3-1 0,2 3 6,2-2-4,-2-5-1,9 6-5,-9-2 2,-1 4 13,2-1-12,10 0-4,-2-2-4,-8 2 0,0-1 7,12-1-1,-3 4 0,-1-8 3,1 3-7,-2 1 3,-5-3-5,9 0 5,-3 2-4,2-2 2,-10 12-1,13-8-1,-2-2 1,-4-4 7,4 1-11,3 4 4,-3-2-1,4-2-3,-1 2 15,1-2-16,-1 1 2,4 3 1,-1-2 0,-6-2-6,6 2 4,0 3 2,-3 0-4,3-5 4,-6 0 7,6 0-6,0 3 10,4-3-18,-5 5 8,-1-2 4,2-2 7,4 2-18,0 1 6,-3-2-3,-5 3 4,11-4-8,1 1 7,0-4 1,-2 4 3,8 1-4,-3 0 12,10-3-17,-18-2 10,8 2-10,10 0 2,-14-1 0,14 1 0,-17 0 6,17 0-6,-7 0 5,7 0-11,0 0 13,-18 0 13,18 0-14,0 0 8,0 0 3,-10 0 8,10 0 13,0 0 24,0 0 7,0 0-20,0 0 6,-10-10 1,10 3-3,-1-4-3,-1 1 10,1-6-26,1-1-3,-6-1-3,5 0-6,-5-6-3,3-2 9,-1-1-8,-1 3-1,2 5 1,-8-8-4,9 0 6,-1 2-8,0-1-17,-4 0 12,7-3 4,-4 10-9,1 3 4,-1-10-6,2 1 9,-3 2 0,5 3 0,-4-6-10,1 8 7,-3-3 3,-1-3-4,3 0 2,0-1-5,-5 1 3,5 6-5,4 0 2,-7-9 2,1 0-2,-2 1 0,5 0 0,-4-3 3,4 2-5,-2-4 2,2 6 10,-1-6-20,1 2 7,0 3-3,0-3-4,-2 11 1,3-2-37,2-6-29,0 9-23,-1 5-43,-1-2-33,2 0-29,0-1-49,0 2-46,3-4-48,-3 5-225,3-7-617,1 0 273</inkml:trace>
  <inkml:trace contextRef="#ctx0" brushRef="#br0" timeOffset="171745.4779">1071 848 56,'0'0'219,"0"0"-5,0 0-10,0 0-14,0 0-17,0 0-14,0 0-26,0 0-8,0 0-14,-4-4-10,-3 30-7,-3 4-6,-4 14-13,2 1-7,-4-4-5,6-8-6,0 0-7,2-5-6,-2 1 0,4-4-5,-1-1-2,3-10-6,1-4-3,0-1-7,2 2 1,-5-2 6,6-4-5,2 2 28,-2-5 20,0 2 44,0-4 31,-2 3 11,2-3-11,0 0 1,9-14-29,-8 4-2,6-7-22,0 3 1,-4-6-13,7-4-1,1-1-12,-6 0 6,2-1-16,-7-2-4,5 0 4,2-1-9,-1 4-9,1 1 1,-3 5-7,2 2-12,-3 5 17,-3 12-2,4-20 15,-4 20-1,1-14-8,-1 14-1,0 0-15,4-12 1,-4 12-12,0 0 1,2-3 0,-2 3-4,9 15-9,-1-6 12,7 11-10,2 4 5,-4-1 6,4 5-8,0-2 2,-1 3-1,0-2 1,1 0 10,-3 1-9,0-6 5,0 3-27,-3-1 18,-5-4 2,4-7-1,-3 0-13,0 0 11,-3-2 4,-1-4-5,3 3 6,-5-5-10,0-1 6,2 1 3,0-1-9,-1 1-4,0-2-23,-2-3-57,0 2-48,0-2-58,0 0-44,0 0-51,-4-11-61,4 11-288,-4-8-683,1 1 303</inkml:trace>
  <inkml:trace contextRef="#ctx0" brushRef="#br0" timeOffset="172057.6993">997 1162 220,'0'0'261,"0"0"-24,0 0-24,7-6-40,-1-1-14,8 2-1,7-5-12,3 2-16,2-1-14,0 3-7,3-3-13,-2 0-8,-2 1-1,12 2-17,-9-2-9,-7 5-1,-7 1-6,-1-1 3,1 1-18,-4 1-1,-2 0-9,1 1-42,-5 0-47,-4 0-67,8-3-59,-5 6-184,-3-3-399,0 0 177</inkml:trace>
  <inkml:trace contextRef="#ctx0" brushRef="#br0" timeOffset="173810.9448">13223 9064 96,'0'0'116,"11"5"21,-4-3-19,0-2 0,4 1-9,3-1 7,10 3 0,0-5 6,0 2-4,3 0-6,11 0-9,2 0-5,0 0-9,0 2-2,2 0 0,0-1-2,-1 2-6,6-2-14,-4 2 1,-3-3-9,2 1-2,0 0-5,-1-2-3,-3 1 4,-8 0-3,8 0-7,-9-1 2,2-2-2,-4 2-3,1-3-11,-1 4 5,1-1-9,-3-3 0,0 4-5,-3-1-3,1-1 2,-8 4-4,-1-4-2,-4 4-4,0-2 7,-2 0-3,-3-2 1,-1 1 0,1 1-6,-5 0 6,8 0-3,-8 0 1,0 0 1,3 0-6,-3 0 0,0 0-2,0 0-6,0 0-9,0 0-17,0 0-23,-19 5-21,9-5-15,0 3 2,-5-1-11,-5 2-20,-1-1-13,-2 1-7,1 0-8,-2-3-18,-1 2-116,-4 1-302,1-3 134</inkml:trace>
  <inkml:trace contextRef="#ctx0" brushRef="#br0" timeOffset="174210.2328">13350 9204 133,'0'0'129,"0"0"-14,0 0-3,0 0 2,0 0 25,0 0 13,0 0 1,14 5 2,-5-4 0,2-1-8,4 3-3,7-1-10,2 1 1,0-1-5,3-2-9,3 1-9,8 1-8,1 2-4,2-3-9,-1 2-7,0 1-4,1-3-12,-3 2-1,3 2-7,-2-2-4,4-1-5,-1 3-2,-5-3-6,-7-1-6,1-1 0,6 2-4,-7-1 1,-4-2 8,1-1 9,-3 1 1,-3-1 0,-5-1 4,-1 3 2,-5-2 10,1 4 8,-2-4-10,-2 0 6,-1 2-14,-1-3-5,1 1-1,-2 2-11,0-2-4,-4 2-5,7-1-1,-7 1-1,5-1-2,-5 1-8,0 0-3,0 0 4,5-2 0,-5 2-7,0 0 1,3-1-3,-3 1 0,0 0 3,0 0-30,0 0-23,0 0-34,0 0-45,0 0-43,0 0-46,-24 0-54,14 0-40,-3 0-235,-9-4-579,2 3 255</inkml:trace>
  <inkml:trace contextRef="#ctx0" brushRef="#br0" timeOffset="179294.3977">1801 10164 139,'0'-14'204,"0"2"1,0 4-11,0 0-8,0 1-30,0 3-10,3-1-18,-3 2-18,0 3-8,0 0-14,0 0-8,0 12-8,3 6 0,-2 13-9,3 15-4,-4 0-2,0 4-1,0 4-8,2-3-8,-4-5-2,-2 2-4,1-14 1,-1 1-5,0 12-2,2-15-2,1 0-6,-5 0 2,2-6 1,4-2 1,0-7-4,-3 0 12,3-3 18,-2-5 6,0 1-5,2-5 4,0 2-10,-3-2 4,3-1 33,0 1 9,0-5 21,0 4 17,0-4 30,0 0-2,0 0 21,0 4-19,0-4-11,0 0-14,3-20-16,-6 3-8,3 3-14,0-15-6,0 1-11,0-2-9,3 3-11,-1 1-6,3-1 1,-5-2-11,6 2-7,-2 1-3,-1-2-1,5 3-14,-1-1 5,0 4 1,3-1-10,-2 9 6,0-2 2,4-3-6,-2 5-9,0 2-5,1 3 24,1 0 3,-2 3-11,-2 4-2,0-1 2,5 6-5,-3-3-1,-2 4 4,1 1 5,-1 3-11,-2 1 10,0 5-7,-1-3 4,-3 7-8,-1-7 2,-2 6-1,-1-1-3,-5 0-6,-1-2 0,2 1 16,-2 0-16,-1-3 5,2 2-1,-3-6-1,3-2 1,0 1-11,0-2-2,0-1-19,1 1-9,2-4-15,-2 0-21,2-1-15,4 0-6,-11-1-3,7-2-10,-2 2-20,3-3-17,-1-2-24,3 2-18,-1-3-12,0 0-29,2 1-26,0-1-21,-2 0-30,4 0-208,0-1-553,3-2 245</inkml:trace>
  <inkml:trace contextRef="#ctx0" brushRef="#br0" timeOffset="179700.4161">2031 10366 179,'5'-9'237,"2"1"-8,-1-1-13,1 2-27,0 0-16,1-1-16,2 4-15,-2 4-20,1 2-12,0 1 7,2 6-25,2 2-8,-1 2-7,-2 2-5,-3 2 0,3 0-12,-4 0-5,1 7-6,-2-5-1,-5-2-3,2 0-6,-2-5 1,0 0-2,-2-3 7,4 2-12,-2-5 4,0-1 35,0-2 36,0 0 6,0-3-6,0 0-9,0 0 2,0 0-18,-4-12-4,2 1-16,2-7 13,4 0-20,1-8-7,0-1-2,1 1-4,-2-1-1,5 1-14,0 4-6,1 0-3,0 7 4,-6 5-7,6-4-3,0 3 4,-4 5-6,2 2-6,1 1-2,-1 3 3,-1 2 0,0 3 2,0-2 1,0 6-4,-2-1-2,0 1-1,-2 2 9,1 1-5,0 4 4,-1-4-11,0 0 8,1 5-3,-2-6-3,-1 0 0,3-2 4,-4 3 0,0-2-2,2-2-7,-2-1 10,1 0-3,0-1 0,1 0-5,-1 0-5,2-1 6,1 1-1,2-4-3,-2 1-32,0-3-42,2 0-39,3-5-45,-1-2-55,3-4-74,-1-2-247,1-2-583,5-5 259</inkml:trace>
  <inkml:trace contextRef="#ctx0" brushRef="#br0" timeOffset="179990.6365">2512 10078 152,'-4'-4'174,"1"1"-20,2-1-15,-2 1-23,3 3-57,-4-2-65,4 2-60,0 0-55,0 0-130,0 0 58</inkml:trace>
  <inkml:trace contextRef="#ctx0" brushRef="#br0" timeOffset="180346.7631">2640 10229 2478,'0'0'77,"0"0"42,0 0-21,-8-10 60,7 7 13,-1-1-29,2 4-35,0 0-27,-4-2-13,4 2-14,0 0-5,0 0-6,0 0 2,4 12-7,-1-2-1,-1 4-12,0 5 6,1-3-1,-2 2-4,-1-1-2,-1 0 9,0-6-14,-1 0-3,2-2 8,-2-1-5,2-4 7,0 2 8,-1-3 50,0 1 44,1-4-8,0 0-21,0 0-12,1-13-3,0 1-4,1-7-17,2 2-4,2 0-2,0-2-12,2-5-2,-1 9-5,0-1-10,2 5 6,-2 1 3,1 4-19,2 2-1,0 0-3,-2 7 3,5-1-7,-5 1 6,5 6 3,-3 3-7,0 1-5,1 1 5,-4-1 0,0 4 6,-1-1-13,0 1 8,-1-3-3,-2-1-2,0-1-2,0 0-48,-2-3-67,3-1-50,-2-2-42,-1-1-19,3-4-15,-1 1-10,1-1 3,-4-1-19,14-6-7,-7-3 11,3-6 7,3-7 33,-2-2 8,2-4 20,-3 0 28,0-1 44,1-3 54,-4-1 45,-3 4 54,3-2 41,-4 6 44,-2 8 23,1 1 19,1 3 16,-3 1 5,0 8-23,0-4-22,1 3-11,-1 5-20,-4-1-3,4 1-17,-3 11-4,0 8-12,-4 5-9,-1 3-1,5 2-2,-5 4-15,0-5 6,4 1-18,-1 0 3,-1-3-5,3-1 2,3-5-16,0-2 7,3-1-5,-2-4-3,2-2-1,-3-1 9,3 0-40,1-5-65,-2 2-39,1-2-53,2-1-56,5-6-59,-3-1-247,1-2-579,-1-2 256</inkml:trace>
  <inkml:trace contextRef="#ctx0" brushRef="#br0" timeOffset="180622.2088">2964 10202 8,'-4'-3'320,"3"2"-18,1 1-27,-3-4-27,3 4-24,0 0-23,7-10-22,0 2-20,4-2-2,8-1-27,-7 0-12,8 2-26,-3 0-74,-3 1-73,3-2-83,-3 3-235,-3 1-405,3 0 179</inkml:trace>
  <inkml:trace contextRef="#ctx0" brushRef="#br0" timeOffset="181173.5088">3401 10326 159,'0'0'254,"0"0"-20,0 0-30,6-12-18,-1 3-13,5 0-20,3-4-17,1-5-8,0 1 11,-3 2-2,2-4-5,0-2-3,-5 4-2,2 1-3,-4-2 0,-1 2-17,-1-2-4,-1 8-8,0-2 0,-3 4-7,0-3-11,0 5-8,0 2 4,0 2-21,0-3-11,0 5-10,0 0-4,0 0 11,3 16-16,-3-5-3,4 1-11,0 2 5,5 3 4,-1 0-3,2 0-4,0 5 4,1-8-4,-1 1-2,0-1 0,-2 0 3,1-1-1,-3 1-5,-1-3 0,-1-1-6,1-2 7,0 0-2,-2-3 0,0-1-22,1 1-28,-2-2-4,-2-3-27,5 0-21,-1-5-11,-1-2-15,4-2-7,0-5-5,3-3-14,0-6 26,-3 6 20,3-8-2,1 0 23,-8 7 13,4 2 27,-1 0 36,-2 0 35,-1 6 29,-2 1 18,2 4-2,-2-1-5,2 1-10,-3 0-5,0 3-8,0 2-5,0 0-3,0 0-6,0 13-2,-4-4 0,2 4-6,2 3-2,-1-1-2,2 2-2,1 0-1,-1 0-6,2 0 3,1-3-1,1 1 0,-3-6-5,4 3 6,0-4-4,1 1-3,-2-1 3,1-3 4,1-2 30,0-1 7,0 0 4,3-2-3,-2-4 5,0 0-4,4-8 4,-2 0-5,1-4-7,-4 3-4,2-11 3,-2 6-11,-2 0 1,-2 1 2,0 0-7,0 2-2,-3-4-1,0 7-5,-6-5 4,5 6-6,-5 0-4,1 4 3,-4-3-11,1 6 4,-5-2-7,-4 3 4,-4 5-9,1 2 6,-2 6 0,3-1 0,8 1-6,-4 1 2,2-1-51,3 1-40,2 1-47,2-2-40,6 6-29,0-6-47,3-5-229,0 4-523,5-1 231</inkml:trace>
  <inkml:trace contextRef="#ctx0" brushRef="#br0" timeOffset="181510.6609">4060 10077 152,'3'-8'300,"0"0"13,0-1-14,-3 2-8,0-5-22,-2 10-22,1-5-24,-2 2-29,0 3-14,3 2-19,-11 6-22,1-1-14,2 5-14,-4 1-9,1 1-11,-1 8-6,2-3-16,3 0-5,0 0-6,2-2-7,3 5-6,0-2-3,2 2-4,3-6-7,-2-1-2,6 0 9,-1-2-15,1-4-10,7 1 10,-3-1-6,2-5 0,4-1-1,-3-3-4,1-2 0,1-3 3,-2-1 1,-1-2-1,4-5-2,-6 2 8,3-7 3,0-4 6,-4 1-4,0-1 8,-6 5 2,4-4-14,-6 6-7,-2 0 0,-3 1 1,0-2-2,-4 6-3,-1-3 1,0 3 2,-4 3-5,1 1 4,-5 3-8,2 4-2,-8-2 1,-1 10-10,5 2 3,-2 0-1,6-2-4,1 5-52,2 2-40,1-4-53,5-1-46,3 2-35,2 1-37,3-6-267,3 1-583,5-2 259</inkml:trace>
  <inkml:trace contextRef="#ctx0" brushRef="#br0" timeOffset="181804.5521">4298 9933 2520,'3'-18'2,"-3"2"73,-3 0 28,2-2 52,-2 10 22,3-2-7,-1 5-33,-1-2-22,2 0-31,-1 4-13,1-1-6,0 4-7,0 0-10,0 0-5,-3 16 3,2-1-19,-2-3 2,3 17 4,-3-1 1,-1 1-8,1 1-4,3 0-5,-7-5 5,4 1 2,3-8-10,-1 1-8,1 0 7,1-3-1,-1-5 2,3 1-12,1 0 10,-1-2-4,2 2-3,1-5-17,4-2-38,-3-2-38,3-2-38,-2-2-41,5-4-37,1-1-35,-1-4-31,1 0-236,-4-3-548,1-1 243</inkml:trace>
  <inkml:trace contextRef="#ctx0" brushRef="#br0" timeOffset="182087.2593">4373 9965 133,'-3'0'282,"3"0"-19,-3-6-24,3 6-27,-1-3-22,1 3-11,7-5-23,0 0-13,2 2-12,6-4-14,-1 0-11,4 0-21,-2 2-15,-1 3-73,-2-6-70,1 4-91,-5-1-181,0 1-373,4-1 165</inkml:trace>
  <inkml:trace contextRef="#ctx0" brushRef="#br0" timeOffset="182549.2396">4877 10101 239,'-11'3'264,"1"-3"-9,3-3-8,-1 5-9,3-1-20,2-1-11,-2 2-19,5-2-23,-5 4-16,3-3-13,2-1-15,0 0-14,0 0-9,0 0-6,0 0 0,15 4-11,-2-7 21,4 1-2,6 0-14,-1 0-2,5-3-8,0 2-9,1 0-11,-3-1-1,-1 2-5,-1-3-5,-7 4 0,-3-5 6,-3 3-11,0-2-2,-4-3-5,-1 4 0,-1 0 8,1-5-10,-4 0 3,0 0-8,-2-3 4,0 5-7,-4-6-1,1 2 0,0 0 0,-3-2-9,0 4-6,0 2 0,0 0 17,4 3-21,-3-4 1,3 5 1,2 1-5,-3-2-7,1 3-2,3 1 0,0 0 2,0 0 4,8 8 4,0-1-3,1 5-1,4 0-3,-3 3 1,0 0 5,0-1 0,-2 3-4,-1 0 0,-3-1 8,1 2 0,-4 0 1,-4-1 0,0 1-1,-1 1 7,-3 5-2,-4-3-4,1-5-1,0-3 1,0 0-1,0 0-3,1 0-59,0-2-47,2-4-72,-1 0-67,2-2-70,0-2-233,-1-3-591,3 0 262</inkml:trace>
  <inkml:trace contextRef="#ctx0" brushRef="#br0" timeOffset="183189.5093">5483 10118 138,'0'0'194,"3"-3"7,-3 3-5,5-3-9,-3 1-2,2-5-19,-4 3-11,1-4-1,0-1-11,1 1-11,1-6-4,-3 3-10,0 0-6,-3-1-13,3 0-8,-2-5-6,1 5-4,-3 4-3,1-4-13,-2 1-7,0 3-6,0 1-7,-4 2-3,1 0-4,0 7-11,-4 0 8,0 4-11,-3 3-2,-1 5-2,-2 5-5,3 0-2,1 5 2,1-4-7,4 3 6,2-1-8,2-3 0,5-1 0,-1 0-4,4-1 2,0-2-2,5 2 1,-1-3 0,0-5 4,4 1-2,-2-4 13,-1-3 23,2-2 0,3-1-1,2-1 8,-2-3 11,1-5-4,-1-2-12,-3-2 18,4-9 3,-5 7 1,1-9-7,0 0 17,-2-2-24,-2-4-4,3 1 6,-5-2-5,-3-1-4,4-1-1,-5 1 14,-2 0-9,2 4 23,0 3 3,0 6-7,0 1 7,-4 7 6,4 1-5,0 1-8,0 4-15,-3 1-6,2 0-3,1 4-8,0 0 1,-3 15-4,0 1-6,-1 9 10,-1 2-19,3 2 0,-4 5 6,4-3-14,1 1 10,1 1-2,1-5-2,-1 5-1,5-6-3,-2-1-4,1-6 5,0-1-5,2 0 0,1-4-9,-1-1 2,-2-2 2,2-3 4,2-1-13,3 1-76,-1-3-37,0-4-39,4-2-36,0 0-34,-5-2-51,6-4-31,1 0-33,-4-2-241,2-1-633,0-2 280</inkml:trace>
  <inkml:trace contextRef="#ctx0" brushRef="#br0" timeOffset="184206.1525">5913 9950 124,'0'-11'232,"1"1"-3,-1 0-11,0 1-5,0-3-7,-2 3-8,3-2-12,-4 1-13,1 3-17,-2-3-13,0 3-6,-3 1-18,0 3-12,0 0-12,-3 3-10,-3 3-6,-1 6-7,-7 6-10,1 2-6,-1 7-11,0-2 0,3 5-4,0-3-5,6 3-6,2 1-3,2-4-5,3-7-5,3 3 6,2-3-8,0-5-1,5 3-4,2-4 5,-2-1 3,3 0-6,-1-7-3,4-1 3,-2 0 4,5-4-2,-1-1-3,-1-6 0,1-1-3,-2-2 0,2-1 2,1-6-4,0-1 4,-4-3-1,0-4-1,0 5 1,-3-4-9,0 4 9,-2 4-1,0 0 6,-4 6 11,2 0 5,-2 2 9,0-1-1,1 7-7,-1-2-8,-1-1 4,-1 6-6,1 1-4,0 0-1,-7 10-3,6-1-2,-5 10-7,2-2 9,0 0-3,1 3-4,1 1-3,-2 3 2,4-2 2,0-5 2,4 3-8,-4-4 4,3 1-4,0-2 1,4-1 1,-4-1-2,1-4 0,3-2 4,-1 3-7,1-3 1,0 1 3,0-6 0,-2 1 4,4-2 3,-1-2-6,2-2 2,3-4 3,-1 0-3,-3-3 2,5-12 0,-2 2 9,0-5-8,1 3 6,-2-8-8,-1 2-1,-3-6 11,1 4-6,1-3 6,-1 1 11,-2 1 2,1 1 1,-4 4 11,1 0-2,-3 9 9,1 0 9,-2 7 6,1 0 12,-1-2 4,0 7-3,2-6-9,-1 5-13,-1 2-2,-1-1-9,1 5-3,0-3-9,0 3 0,0 0-17,-5 11 8,1 1-2,0 5 5,-2 6-8,-1 3 4,3 1-11,0-2 5,0 1-13,2 3 7,-1 0 2,-1 0 1,3-2 1,1 2-7,0-3 0,0 1 1,1-11-1,0 4-8,1-1 12,2-2-8,-2 1 1,0-9 1,4 6-10,-2-1 4,2-4 9,1-2-3,0 0-2,0 0 0,6-1-2,-2-4 5,-1-1-2,0-2-6,4 0 7,5-7 2,-4 5 4,0-7-13,1 1 11,-2-4-5,3-3 3,-1-1 4,0 0-6,-2-6 0,-1 1 1,-2 0 3,2-4 8,-3 2-12,-2 0 1,-2 6-1,-2-2-2,0 2 1,0 3 5,-2-4-5,-1 4 1,0 3-3,-1-1 1,-2 1 4,0 2-9,-1-1 1,1 5 5,-4-2-4,-1 4 1,0 1-9,-2 4 5,1 1 2,-5 5 0,1 1 0,0 3-4,1 2 1,-2-1 2,2 7 0,4-4-2,2-2-1,2-4 1,-2 7 9,5-5-7,0 3-3,0-1 2,2-5-2,-1 4-3,5-6 1,-2 3 21,0-2-14,1-3-5,2 0 0,-2 1 0,2-4 7,0 1-1,3 1-8,-2-1 13,0-1-7,0 1-4,1-1 6,-2 1 1,0 2-2,-3-1-3,3-1 2,-3 2-4,0 2 1,-1-2 1,1 2-3,-3 1 6,3 1 6,-4-4-7,1 2 8,-1-2 0,1 3-1,-1-2-3,2 0-14,-1-2-69,-2 1-22,2-3-43,0 2-21,-1-4-16,1 4-17,-1-4-28,4 2-25,-4-2-19,0 0-25,6-10-11,-4 8-165,-2-3-510,3-2 226</inkml:trace>
  <inkml:trace contextRef="#ctx0" brushRef="#br0" timeOffset="184519.4393">6138 9772 205,'-6'-1'299,"3"-1"-21,3 2-28,-5 0-25,5 0-18,-4-3-18,4 3-15,0 0-10,0 0 10,16-5-8,0 1-18,5 0-6,3-2-7,3 2-25,-5-2-2,5 1-9,-4 1-10,-1 0-12,-1 1-6,-8 1-9,-2 1-1,-2-3-8,-1 4 5,-1-3-15,-4 3-5,1-1 8,-4 1-11,5-1-2,-5 1-8,9 0 0,-9 0-8,2-2-56,-2 2-41,5-1-53,-5 1-44,0 0-46,0 0-45,0 0-213,0 0-522,0 0 231</inkml:trace>
  <inkml:trace contextRef="#ctx0" brushRef="#br0" timeOffset="189139.2517">1681 11239 126,'2'-8'158,"-1"-1"-7,1-2 2,0-4 0,1 4 11,-1-1-11,-1-6 6,0 2-1,-1 3 1,0 2-4,2-2 3,-1 4 5,1 0-8,-1 1 1,-1 4 9,0-1-33,1-1-12,1 3-18,-2-1-13,0 4-9,0 0-12,0 0-5,1 18-8,-1 6-4,0 6-3,3 6-7,-2 14-4,-2 1 13,1 4-17,0-2-8,-3 5-6,0 3 4,-1-3 0,4-1-5,-4-4-1,3-3 0,-1-2-5,-1-13 2,2 0 0,-2-3-1,0-1 3,3-4-4,-1-1-5,-3-6 2,4-6 1,0 3-1,0-6 0,-2-5-1,2 1-14,0-2 17,0 3-2,0-4 3,0-4-3,0 5 9,0-5-51,0 0-49,0 0-35,0-24-36,0 9-33,2-4-29,0-5-31,0-3-20,-2 2-149,-4-3-448,4 2 198</inkml:trace>
  <inkml:trace contextRef="#ctx0" brushRef="#br0" timeOffset="189460.8769">1678 11715 363,'2'-19'4,"-4"-2"31,4 5 25,-2-2 32,-2 0 15,0-1 34,2-1 28,0 0 20,0 3 8,-2 0 8,4 1 6,-2-1 3,0 0 3,0 2 7,2-2-7,1 0 1,0 1-26,0 1-7,4 0-20,-3 3-16,2-3-19,2 3-3,-1 2-25,-1 4-4,1 0-11,0 1-9,0 4-3,0 1-7,4 0-21,2 6 2,1 0-1,-5 7-2,6 3-8,-4-8-3,-1 8-5,0-2 6,-3 1-7,-1 3 1,-2 3 0,-2-4 7,0 0-18,-2-6 2,-2 5-2,-3-2 2,-2 0 1,0-1 1,-3-2-2,-1-2 4,1-3-11,-4 1 5,1-4-7,-1-3 12,3 0-36,-2 0 19,2-3 0,1 1 1,2-2-10,-2-1-7,3-1-18,1 2-26,2-3-16,-2-1-40,5 0-22,0-3-32,-1 6-41,4-3-57,0 1-22,3-1-38,0-2-245,2 3-612,3-4 271</inkml:trace>
  <inkml:trace contextRef="#ctx0" brushRef="#br0" timeOffset="190228.765">1936 11427 1,'0'0'174,"0"0"28,0 0 16,0 0 12,0 0 4,0 0 2,0 0-15,6-12-16,-2 5-15,-1-1-9,1-3-4,-1 1-22,3-5-12,-2-2-12,-1 0-9,-3 1-11,1-4-8,0 2-9,1-1-2,-2 5-18,-2 1-4,1 0-10,0 3-7,-2 0-2,1 4-3,2 0-9,-2 1-6,2 0 2,-5 1 1,5 1-17,0 3-5,0 0-13,0 0 8,0 0 0,7 10-1,-4-1 0,1 4-7,6 1 5,2 1 3,-1 4-5,3 2 0,-6-4 5,5 5-5,0 5-2,-1-4-8,-2-2 9,0 7-2,0-5 1,-7-6 2,2-3 13,1 1-15,0 2 7,-2-6-11,-1-1 6,-2 1-10,2-6 5,0 0-52,0 2-23,-2-3-2,6-4-18,-3 0-19,1-6-20,0 1-23,2-4-20,3 0-11,1-4-10,-1-4 7,-3 1 12,3-7 13,-1 6 24,-2-1 10,1-3 16,-1 2 32,-3 1 20,3-1 48,-1 5 21,-4 0 52,3 4 43,-1 1 25,-4 4 16,3-4 6,-3 3-9,0 2-14,3-1-7,-2 2-19,-1 3-2,0-4-18,0 4-12,0 0-12,0 0 1,0 0-8,0 0-5,2 16-2,-2-10-15,4 4 6,0-6-4,-1 1-1,1 2-1,2-3-3,-1 1-3,2 0 3,2 1-9,-3-5 6,2 1 9,2-2 22,0-1 12,0-1 2,-1-1 14,4-2 0,-5-2 7,1 2 12,-2-3-6,0 1 28,0-3 3,0 2-3,-4 0-2,0 0-2,-2 2 0,0-2-8,-2 1-23,1 2 7,0-2-9,0 5-10,-4-1-1,-2 1-16,-2 4-9,-5 2-3,-1 4-14,0 4 4,1 0-7,-1 6 2,3-6-9,1 3-7,5 3-3,-1-3 5,3 1-5,2 1 0,-1-2 3,5-2-8,1 3 4,5-2-2,-1-1-1,2-1-4,4 0-13,0-3-111,3-3-53,-3-3-47,3-1-47,6-2-37,-1-1-41,-1-1-35,-7-2-206,2 0-637,-2-5 283</inkml:trace>
  <inkml:trace contextRef="#ctx0" brushRef="#br0" timeOffset="190568.6826">2601 11251 28,'-1'-11'167,"-1"0"12,2 0 10,-4 3 13,4-1-2,0 5-4,0-1-13,0-1-18,-3 0-20,3 5-16,0 1-15,-2-5-18,2 5-6,0 0-8,-5 11-8,5-2-4,-3 3-9,-1 4-4,1 0-8,-1-1-5,1 4-2,3-2-7,-4 0-1,4-1-5,0-3-3,0-1-4,4 0-4,-1-3 1,0 2-5,0-2 0,5-1 3,-3-4 0,3 1 11,-1 0 20,0 0 15,4-3 15,-4-2 13,3-3 3,3-1-2,-3-1 12,-2-2-3,5-2-9,-4-4 1,1 4-2,-2-7-1,0 2-1,-4-2-5,0 1-7,2 2-7,-6-4-2,0 5-17,0 0 5,0 0-8,-3-3-1,-1 4-6,-3-3 0,1 4-13,-1 0 3,-4 1-11,4 2-5,-6-1 4,6 5-11,-3-2-22,2 4-70,1 1-35,-2 1-50,2 2-47,3 1-44,-3-1-52,6 4-271,-2 0-629,3-1 279</inkml:trace>
  <inkml:trace contextRef="#ctx0" brushRef="#br0" timeOffset="191007.4181">2829 11136 87,'0'-4'231,"2"-1"-23,-1 1-22,3 3-18,1-2-21,0 3-9,2 3-16,0 0-8,2 4-12,-1 0-12,3 5-8,-2 5-3,-1-2-7,-1 2-6,-1 0-3,-2 1-2,0 2-8,-1-3-7,-1 0-5,-1-1 2,-1-3 4,0-3-8,-1-1-3,-1 0 2,2-5 1,-1 3 14,2-3 50,-1 2 28,0-6 23,0 4 32,0-4 24,0 0-18,0 0-23,0 0-12,0 0-23,3-20-9,-2 10-30,0-2-1,-1 1-11,7-6-11,-3 1-2,0 0-1,2-2-15,-1 2-8,2 2-10,0-1-6,-1 2 6,4-1-8,2 3-3,-2-4-1,3 4-6,-6 3 1,7-4-5,-5 3-8,-1 3-18,-1-1-55,3 3-29,-2-2-26,-5 4-39,0-1-40,4 1-41,-3 0-39,2 1-46,-6 1-227,8 3-600,-8-3 265</inkml:trace>
  <inkml:trace contextRef="#ctx0" brushRef="#br0" timeOffset="191595.4319">3365 11192 104,'2'-5'305,"1"-2"-25,-3 1-26,3 0-15,-2-4-18,-1 5 1,6-5-9,-5 3 1,-1 2-12,3-7-8,-1 6-7,-2-2-7,0-1-11,0 2-7,-2 2-20,-1 0-9,2 1-15,-2 0-17,-1 0-6,1 1-12,-4 3-14,7 0-1,-15 3-12,2 5-1,0 1-15,-1 0-2,1 3-1,-2 6-7,-1 2-8,7-5 2,0 3-10,-1 0 4,3-2-2,3 0-5,-2 1-4,2 0 0,4-5-6,0 1 4,0-3 1,0 1 1,0 1-4,0-2 5,4-2-4,-1-1 9,3 0 2,-2-3-11,3 0-4,0-2 6,-1 0 0,4 0 8,-2-4 38,2-1 9,-3 1 4,4-5 1,-1-2 4,3-2-10,-2-1-5,0-5-11,-1-5 6,3-2-6,-2-2-4,-2-2-2,-1 0-15,-1-3 20,-1-4-12,-1 4-9,0 1 1,-3-1 2,1 5-5,-1 1 8,-1 4-14,-1 7 6,1 2 2,-1 3 6,0-2 3,0 5 2,-1 0-7,1 1-11,0 4-5,0 1 0,-1-5 5,1 5-10,0 0 0,-5 18 13,1-2-14,-3 6-1,6-1 2,-2 4-1,0 4 0,3-4-3,0 1 10,0-1-9,0 1 1,3 2 6,-2-10-9,2 2 3,0 0 5,1-1-6,-2-2-1,2 0-3,0-3-3,-1-2-38,0 1-108,2-6-43,0 2-32,0-3-22,-2 1-12,3-3-31,2-4-26,-1-3-8,-1-1-5,2 0 11,-1-2-162,0-6-521,-1-1 232</inkml:trace>
  <inkml:trace contextRef="#ctx0" brushRef="#br0" timeOffset="192179.9339">3529 11217 1219,'4'-20'-92,"2"5"22,-6 4 21,3-3 21,-1 4 27,0-1 15,-2 1 20,3 3 6,-3 3-1,1-1-13,-1 2 2,0 3-10,0-7-10,0 4 6,0 3 2,0-4-5,0 4 0,0 0-2,0 0 3,9 3-3,-9-3 52,8 2 8,-5 0 0,4 0-9,-3 1-2,2-3 21,-1 2 36,3-2-9,-1 0-1,1 0 1,2 0 0,-3 0 0,2-2-3,-1 0 1,-1-1-4,0-1 5,2-2-1,-3 0-1,-1-2-1,0 3 4,-2-2-12,3 1-9,-5-2-4,2 2-7,-3-1-6,0 0-6,-3 4-1,2-3-9,-2 0-5,0 2-5,-2-1-5,-2 5-1,-2 0-19,1 1 7,-4 6-6,-2 1 2,0 0-3,-4 8 11,6-3-20,1-1 1,3 2-2,-2 2-1,4 2-6,1-1-1,2 0 4,0-1-9,3 1 2,3-2 2,-2-2-1,5-2-3,-2-1-6,3 1 4,-1-5 0,2-1-3,1 1 1,-1-4 5,2-2-3,3-1-3,4-3 3,4-4 0,-7 2 2,6-9 6,-2-2-4,-1-1-5,1 0 5,-4-3-1,-4 7-2,0-2 2,-1 2 7,-1-1-8,-4 5 3,0-2-1,-1 3 1,-3 0 4,2 1-1,0 2-4,-2 2 2,0-1 0,2 2-3,-2 3-1,0 0-1,0 0-8,0 0 7,0 0-6,-2 14 5,5-3-2,-1-1 11,3 4-11,-1 1 3,2-1-2,0 1 0,2-1 12,-2 0-7,-1-2 1,1-2 8,-2 0-10,2-2 3,-5 0-2,2-1-1,1-3 0,-1 1 2,0-1 10,-3 0-8,3-3 1,1 2-1,0-2 2,-4-1 1,10-1 7,-3-3-2,6 0-2,0-3 0,-1-3-1,1 0-2,1 2 1,0 0-38,-1-1-27,-2-2-27,2 6-27,-5-2-23,2 0-23,-3 2-3,0-3-27,0 1-11,0 5-19,-1-8-169,-2 8-424,2-3 188</inkml:trace>
  <inkml:trace contextRef="#ctx0" brushRef="#br0" timeOffset="192587.1932">4367 10747 248,'-1'-5'286,"1"0"-15,0-2-8,-3 4-14,3-1-15,-3 1-16,3 3-22,-1-5-22,-2 4-9,3 1-26,0 0-11,-14 10-16,3 3-11,-8 7-11,3 4-8,-1 6-10,-6 9-5,2 2-6,4 3-5,1-1-9,5-10-4,1 0-5,5 2-1,3 1-3,0-4-7,2 1-2,2 1 5,4-6-9,1 2-2,0-1-8,4-8 7,2 0 0,-6-5-3,6-3-1,-2-1-6,2 0 7,-1-5-5,2 0 0,1-3-15,0 0-55,-1-5-35,-3-1-38,0-1-50,2-4-26,1 3-45,-6-1-199,0-3-489,-4 1 216</inkml:trace>
  <inkml:trace contextRef="#ctx0" brushRef="#br0" timeOffset="194934.2593">4568 11217 27,'0'0'203,"0"0"-20,0 0-17,0 0-13,0 0-16,0 4-2,0-4 2,0 0-6,0 0 2,0 0 7,6 1 5,-6-1-8,0 0-12,6-11-11,0 6-12,-1-4-3,5 1-7,-4-3-1,4-3 5,-2 1-6,3 1-5,-3-5-9,1 2-2,-2 1-6,0-3 8,0 2-4,-1-4-6,-2 4-7,-1 0-2,-1-2-4,0 1-8,1-2-4,-3 8 0,-3-3-5,3 1 3,-2 4-4,0 1 1,2-2-9,-4 4 5,1 0-11,0 2-2,0-1-3,-1 2-1,4 2 0,-10 4-8,5 2 1,-2 2 0,1 3-2,-4 3 2,4 0-3,1 1-13,1-1 1,1 1 8,1-4-5,4 0-1,-1 0 5,2-1 5,3-2-12,1 0 3,4 0 3,1-1 1,1-5 2,4-3-2,4-2-2,-1-3 6,1-2-4,-2-2-2,3 0 1,-2 0 2,0-3 0,-4 0 3,0 3 14,-2-1 16,-4 1 3,-2 1 22,-1 2-6,0-1 10,-1 3-4,-3 0 7,1 2-9,-1-1-1,-3 1-4,0 3-7,4-2-4,-4 2 6,0 0-23,0 0-6,-1 14 5,-2-2-4,-4 4 10,1 1-10,2 1-8,-7 7 0,7-9 5,1 1-11,0 1 5,0-1 1,3-6-1,0 6-7,0-5-3,0 1 3,6-6-6,-2 2 2,3-1-2,0-3-3,3-1 2,4-5-1,0-1-33,3-4-19,-4-2 10,6-4 4,-6-2 6,1 2 1,3-8 2,-6 3 6,2-5 2,-7 6 4,2-1 7,0 0 4,-2 1-3,-3 3 3,0 1 1,0 3 3,-1-2 1,-2 4 4,0 2-1,0 0-9,0 1 6,0 4-3,0 0 7,0 0-2,-8 14 4,4-4-3,-2 4-6,-1 3 14,3 1-15,0 0 1,1-1 3,0-1 1,3 1-9,0-1 11,3-4-3,-2 0 4,1-2-4,2-1 2,0 0 0,0-1-2,3-2 5,2-2 2,-2-2 1,4-2-1,0-2 2,2-4-8,0 1 7,1-4 6,-3 1-2,2-3 3,-1 0 3,-3-4 16,2 1 21,-5-2-1,-1 0-11,1-1-6,-5 0 5,-1 2 1,-1 1-6,0-3 0,-4 1 3,0 1-2,-4 2-13,-2 1-2,1 0 3,2 5-3,-5 1-3,0 3 1,2 3-6,-2 1 3,-1 1-15,3 4 15,-2 3-4,4-1-6,0 1-10,5 2 2,0-2 5,1 4-7,3-2 1,3 4 7,1-4-1,3-1-7,1 3 5,5-5 0,0 4 8,1-4-4,1-3-4,2-2 6,0-1-9,4-6 14,-1 1-15,0-4 8,-1-2 2,-5 1 4,6-3-2,-7 1-2,-2-6-1,0 4 5,-1 1 22,-3 1 23,2-3 2,-5 2 16,0 1-9,0 1-2,-2 1 19,2 2-5,-4 2 2,0 1-4,3-1-12,-3 4-7,0-4-7,0 4-5,0 0-5,-9 11-5,4-1-1,2 2-4,-3-1-3,-1 4 2,3 2-7,-2 3-3,5 1-4,-2-3 2,1 1-6,2-2 2,0-1 6,2 1-11,1-1-2,0-4-7,1-1 10,3 0-1,1-6 0,0 4 2,5-2 0,-1-2-1,2-2-1,0-3-3,-1-3 0,4-2 2,-2 0 2,-1-7-1,3-3 2,-7 4 1,1-5-3,-1-5 2,0 5 1,-4-2 2,1 0-2,-6 1-3,-1 2 2,0-3 1,-5 9-1,2-3-2,-4 0-3,-3 0 3,-5 2-1,3 5-4,-4-1 1,1 4-6,0 3 3,-1 1 2,2 3 2,-2 0-7,4 2 2,0 1-4,4-3-1,2 3-7,2 1 7,1 2 2,3-1-1,2-1-1,1 1 0,5 1 2,2 2 1,3-4 2,-1-2-4,2-1 1,3-3-4,0-1 10,0-2 2,4-2-3,0-3 3,2-4 0,-2 1 5,-3-4-6,-5 2 5,4-10-3,0 2 4,-6 3-2,0-5 7,-1-4-8,-3 1 4,0-2-5,-1 0 5,-5-3 5,0 10-5,1 0 5,-5 3-2,3 3 2,-1 3 5,-2-2 6,3 2 4,-3 1-7,3 5 4,-1-1-6,-1 2-1,2 2-6,0 0 1,-11 13-2,6-2-3,-4 6-1,2 7 3,0 5-2,-1-2-3,2 2-2,0 0 7,2 0-9,0-2 4,2 1 1,0 1-4,2-2 2,-2-1-1,1-7-3,2-2 10,1-2-7,-1-2-5,3 3 2,0-5 0,2-2 2,-2 1-8,-1-6-73,4 0-69,0-1-30,3 1-33,-1-5-36,3-5-34,1 5-37,1-7-23,0 0-26,-4 0-255,-1-2-675,3-2 300</inkml:trace>
  <inkml:trace contextRef="#ctx0" brushRef="#br0" timeOffset="195260.0092">5690 10891 61,'-2'-4'282,"0"2"-21,2 2-12,-3-5-21,3 5-17,10-3 1,0-2-13,4-2-14,3 3-18,7-1-7,-2-3-5,1-1-17,-1 5-8,-3-3-18,-4 1-11,0 3-16,-2-2 0,-3-2-10,1 5-11,-4 2-12,-4 0-79,3-2-84,-6 2-84,7 2-286,-7-2-519,4 0 230</inkml:trace>
  <inkml:trace contextRef="#ctx0" brushRef="#br0" timeOffset="195986.6603">6001 10989 34,'0'0'202,"-8"0"9,5 0 5,-1 1 9,4-1 1,0 0 3,-8-1 0,8 1-8,0 0 1,0 0-13,0 0 2,0 0-11,0 0-8,0 0-15,-5 0-8,5 0-14,0 0-15,0 0-5,0 0-15,0 0-8,0 0-14,0 0-4,0 0-12,0 0-10,0 0-9,0 0 3,17-3-15,-7 2-8,7-5 3,5 2-8,4 1 1,0-2-11,3 2 0,10-4-2,2 1-4,-11 5 9,6-6-9,-6 4-4,-3-1-2,-4 3-7,-2-1-17,-5-1 23,-2 3 0,-6-2-8,1 0 4,-1 2 3,-3-2-3,0 1 0,-3 0 15,2 0-13,0-1 0,-4 2-3,4-1 4,-4 1 4,3-1-8,-3 1-2,2-5-11,-2 5 4,0-7 7,-2 3-7,-1-3-7,1 2-3,-3-4 1,0 0-8,-4-4 4,-1-1-5,-2 1 3,-1-1 2,0 0 12,-2-1-12,1 1 9,0 4-1,1-2 2,0 3-1,1-1 16,3 5-16,4 0 6,-1 2 0,0 0-14,1 1-2,3-1-5,-1 2 1,3 1 0,0 0 6,10 7 0,2 0 11,2-2-9,11 6-5,-1 2 8,-3 2 4,3 2-7,0 0 5,-9 4 7,5-1-10,-3 1 1,-3-1 9,-1 3-4,-5-1-1,-5-6 20,-3-2-15,-2 2 16,-3 3-12,1-3 1,-5 0 6,-5 4-16,-1-5 14,2-1-9,3-2 2,-4-3-3,4-1 6,-2 0 1,3-2-4,1-2-6,-1 0-4,2 1 10,3-2-50,1-2-54,-1-1-37,4 0-48,-6 3-52,6-3-50,0 0-79,0 0-207,0 0-619,12-11 275</inkml:trace>
  <inkml:trace contextRef="#ctx0" brushRef="#br0" timeOffset="197410.4437">6656 11029 84,'0'0'195,"3"3"10,-3-3 7,0 0 13,0 0 5,0 0-11,0 0-17,6-9-20,-2 1-16,3-1-9,0-3-13,0-3-14,1 0-9,4-6-9,0-4-2,-2 0-6,-3-1 3,3-2-10,0 0-7,-2-2 5,-2-2-16,1 1 5,-2 2 4,0 1-5,-2 1-7,0 10 5,-2-3 7,-1 8-3,3 1 9,-6 1-8,3 3-5,0 0-9,0 1-2,0 1-16,-1 1 5,-1 2-19,2 2 0,0 0-5,-4 7-3,-1 3-2,-1 7-5,-1 5-2,-2 3-6,3 1 3,2 3-6,0 1-7,3-2 5,-1 2-3,2-1 3,2-1-1,1 0-3,0-3 0,2-2 4,1 1-10,2 1-2,-1-7 17,3 6-10,1-10 0,2 6 5,-3-5-7,1-2-5,2-2-3,1-3 2,-1-2 6,1-2 4,0 0-9,-2-5 4,2-2 2,-4 0 4,4-4-3,-1-4-2,0 2 7,1-3-5,-4 0-3,1-3 1,-4-2-1,1 0 4,2-6-1,-4 6-4,0-2 4,-5 2-2,4-2-1,-3 1-3,-1 1 3,-2-8 21,-1 11-30,1 3 10,0 1 11,-5-1-16,2 3-2,-2 0 4,1 2 0,3 3 0,-6-1-6,4 6 7,-5-1-12,1 4 6,-2 5 6,0 0-7,0 6-3,2 1-4,1 5 4,2-5 18,1 4-19,3-2 7,1-1-7,1 2 3,2-3-2,3 1 1,1-1-4,1-2-2,6-3 8,-4 2 0,3-6 0,1 1 5,0-3 4,0-2-5,4-1 2,3-4 5,1-5-12,-4 2 12,0-4-2,5-7-4,-6 3-6,1-4 11,-1-2-4,-2 1 1,-2-5 0,1-2-4,-4-1 5,-2-8 4,-1 8 24,-1-1-10,-2-1 6,-2 1 6,-1 1 4,-1 4 3,0 1 6,-1 2 1,-1 0 6,-2 2 8,3 4 5,-2 1-6,1 2 5,0 3-7,0-1 3,2 3-11,-4 1-5,1 0-8,3-1-7,0 4-5,0 0-4,-7 9-2,4-1 1,-2 11-5,-1-2 1,0 8-4,2 6-5,1 0 9,-2 3-5,0 1-2,3-1 0,-4 10-2,5-9 2,-4 11-3,3-11 3,-1 11-2,3-10 1,1 10-1,-1-13-4,2 1-1,0 0 0,3-5 0,-4 0-2,3-1 4,-1 0 3,-2-9-7,2 0 4,-1 0-2,2-1-1,-3-4-1,2-2 2,-1-3-1,0 2-8,1-1 7,0-5 1,0 2-2,0-3 4,-2 0 6,3-3-11,-2 1 7,3 1-2,1-3 0,2-1 0,0-3 2,1-1-5,3-4 1,0 2 0,1-2-4,-3-2 4,2-1-2,0-1 2,-1 2 1,3-10-2,-7 6 0,2 1 1,-1-2 3,-3-2-4,1-5 0,-2 6-1,-2 0 1,-2-4 0,-1 4-2,-5-3 0,0 2 0,-6-5-8,-2 6 0,-2 0-2,-5 2 5,0 3 2,0 1-2,-2 2-2,-1 1 7,4 2-6,6-1 4,2 3-4,3 3 3,4-1-6,-1 0-1,3-1-3,-1 2-4,4 1 5,0 0 1,0 0 0,17-5 1,-2 0-5,8 1 7,-2-3 4,4-1-4,1-2 7,-1 1 8,1 1-9,-3-5-1,1 1-10,-3-2 19,-1 2-4,-3-6 4,0 1-4,-6 3 1,0-8 0,-4 7 2,-1-4-4,0 0 6,-3 2 0,2 2-2,-5-2 2,2 5-8,-2 3 6,0-3 7,0 2-3,-2 3-3,2 2-2,-2-1-1,1-1-4,0 3-1,1 4-2,-1-3 2,1 3 0,0 0-2,-9 17-5,2-2 8,3 4 2,-2-1-3,1 6-4,-1 3 0,5-1 3,-1-2 5,-2 4-6,4-4 7,0-4-6,1 4 4,-1-6-7,3 1 12,-1-2-8,0-1 1,3-4 2,-1 1 5,0 0-1,2-2-7,2-1 3,-4-2-2,2-1 4,0 0-2,1 0-2,-2-3 3,2-1-6,3 0 3,-4-1-69,-2 0-48,3-4-35,0 0-24,-1 0-22,1-2-21,-3 3-28,2-5-29,-2 4-29,0-7-24,-1 3-37,0 0-201,0-3-615,-2 2 273</inkml:trace>
  <inkml:trace contextRef="#ctx0" brushRef="#br0" timeOffset="197739.1267">7554 10880 109,'-2'-2'340,"2"2"-20,-4-3-14,4 3-39,-2-3-14,2 3-16,0 0-17,6-7-24,0 5-19,6-4-15,1 2-10,3 0-11,-3-1-21,9 0-12,-5 2-8,-3 1 0,0 3-19,-2-4-5,0-1-9,-5 3-1,1-2-12,-1 1-5,-2 2-5,-2-3-3,2 3-3,-2-1-10,-1-2-32,-2 3-43,0 0-63,0 0-73,0 0-82,0 0-276,0 0-586,0 0 260</inkml:trace>
  <inkml:trace contextRef="#ctx0" brushRef="#br0" timeOffset="198081.7221">7624 10497 218,'-4'-4'284,"1"1"-15,0 1-19,0-1-11,3 3-11,-1-2-19,1 2-17,0 0-18,-3-5-20,3 5-5,-3-2-14,3 2-8,0 0-10,0 0-10,0 0-18,0 0-1,0 0-16,0 0 1,13 2-10,-5 3-2,8-2-6,-2 6-1,8 1-7,1 4-4,1 3-3,0 2-1,-2 3 5,1 1-1,4 11 5,-9-4-5,-2 0-8,0-1 8,-2 15 0,-5-11-2,-2 2 1,-6-2-6,2 0 3,-3 0-3,-1 2-5,-2-3 5,-3 0-5,-1-4 13,-3 0-17,2-5 2,-5 0-1,5-7 8,-2 1-16,-1-6-1,2 2-1,2-5-1,-1-1-2,1-3-6,4 2 5,0-4-22,1 0-78,2-2-71,-5 0-77,5 0-68,0 0-308,11-17-660,-2 9 293</inkml:trace>
  <inkml:trace contextRef="#ctx0" brushRef="#br0" timeOffset="198452.105">8172 10940 3193,'1'-6'175,"1"1"-29,-2 0 51,0 0 81,1 0 41,-1 1-32,0 0-33,0-1-45,0 5-20,0 0-22,0-4-10,0 4-16,3-5-16,-3 5-7,0 0-11,-3-5-13,3 5-6,0 0-14,0 0-11,3-5-11,-3 5-57,0 0-133,0 0-110,0 0-81,0 0-65,0 0-73,4 14-342,0-10-877,-4 2 389</inkml:trace>
  <inkml:trace contextRef="#ctx0" brushRef="#br0" timeOffset="198476.0928">8214 11072 3175,'-2'4'158,"2"1"-76,0-1 5,-1 0 33,1-4-28,0 7-26,-1-5-20,1 2 2,0-4-18,1 5-7,0 1 7,1 0-13,1 0 4,-3 5 5,3-3 39,-2 4 4,-2 0 3,-1 0-6,-1-1-8,-4 5-5,0 0 0,-11 4-9,2-3-3,0 0-46,-7 4-98,3-6-97,-2 0-116,-3-2-337,-1 3-708,1-4 313</inkml:trace>
  <inkml:trace contextRef="#ctx0" brushRef="#br0" timeOffset="208317.7219">2818 12210 54,'-3'4'97,"3"-4"-15,-3 4-8,3-4 5,-1 4-9,1-4-6,0 0-3,0 0 7,-1 3 1,1-3-3,0 0 13,0 0 15,0 0 23,0 0 7,0 0 18,0 0 19,0 0 10,0 0 11,0 0 2,11-9-11,-7 4-16,0-2-5,3 0-14,-1-3-19,1-2 4,1-3-2,1 1-9,-1-3-8,-1 0 6,3 2-17,-4 0-6,-2 2-16,0 3 11,2-1 6,-2 2-16,0-1-4,-1 2 0,-1 1 3,-2 3-5,1-2-4,0 0-3,1 4-5,-1-1-11,-1 3-3,0-5 0,2 3-4,-2 2 7,0 0-14,0 0-7,0-6-2,0 6 2,0 0-5,0 0-5,0 0 7,0 0-5,0 0-15,0 0 5,-2 16 0,-1-9 1,2 3-5,0 2-9,-1-1 9,2 1-1,-3 6 4,-1-4 2,4-2-2,0 0-5,0-2 11,0 1-12,0 1 12,3-3-18,-3-2 9,4 0-8,-4 0 9,0-2-10,2 0 8,-1 0 4,-1 0 0,3 0 8,0-3-15,-1 2 3,-1 1 3,4-2-4,-2 0 0,4-2-2,-4-1 13,4 1-12,1-3-23,1-1-62,2 0-18,-3-2-26,5-2-19,-1-2-15,0 2-33,-1-4-18,-4 2-12,3 0-19,0-3-8,-3 3-10,-3-2-164,-1 2-464,-3-3 206</inkml:trace>
  <inkml:trace contextRef="#ctx0" brushRef="#br0" timeOffset="208650.9253">3032 11959 90,'-6'-8'157,"2"-1"-3,2 4 10,0-2-1,-1 1 5,3 0-5,-1 2-10,1-3-11,-2 3-3,0-1-22,2 5-13,0-5-16,0 5-7,-2-4-11,1 1-31,1 3-79,0 0-49,0 0-51,0 0-148,0 0-311,0 0 139</inkml:trace>
  <inkml:trace contextRef="#ctx0" brushRef="#br0" timeOffset="209134.7921">3272 11793 239,'0'-8'302,"0"-3"-10,1 2-16,-1 2-8,0 3-10,0-2-23,0 1-26,0 1-25,0 1-13,0 3-18,0 0-27,0-5-5,0 5-15,0 0-8,0 0-17,-3 20-7,0-2-2,-2 6-2,-1 6-15,6-1 2,-4 1-9,2 1-8,-2 0-2,1 1-2,-1 2-4,1 0 7,-1 0-20,1 0 4,0 0-6,-1 0 2,1 12-7,3-12 3,-4-3-2,4 3-1,-3-6-2,-1 4 2,3-5-1,1 2 0,0-3-5,0 0 0,0-1 1,0-6 1,0 6-4,1-7 3,-1 0 0,2 0-1,0 0 4,-2-1-6,0 0-4,3-5 3,-3 0 0,3-2-5,-2 0 8,2-1-2,-3 0-1,3-5 3,0 3-3,-3 0-1,1-4 0,2 4-3,-1-6 5,2 3-10,0-2 8,0-1 0,0-1-4,-4 0 6,13-4 3,-3 1 4,4-3-8,-1-1 2,-1-2 0,1 0 1,5-7-10,-6 4 14,-1 1-3,0-1 2,-2-2 0,-1-2-3,-1 0 2,-1 1-8,-2-3 12,-2 0-1,-2 2-2,0-1-7,-2-3 3,-1 2 4,-1 1-5,-3 1 1,-6-5 5,6 5-7,-7 3-2,3-1 2,-5-1 3,-1 0-1,-1 1 0,-3 1 14,8 6-21,-5 0 8,3 0-14,0 0 22,3 2-11,-1 0-4,0 0-3,3 3 3,2 0 2,1-2 1,3 1-3,0-1-1,-2 3-3,6 1 1,-4 0-1,1-3-6,3 3 2,0 0 8,0 0-3,3-9 3,2 5-11,8-4 8,1 0 4,5-5-7,4 3 6,-1-4-12,3 5 18,-3-4-5,0 4 7,0 5-8,-11-2 4,3 1-6,-1-1 4,-3 3-12,-2 1 8,-3-3 2,0 4 5,1 1-1,-6 0 8,4-2-10,0 2 4,-4 0-3,6-2 1,-6 2 8,0 0-13,4-5-4,-2 5-47,-2 0-38,0 0-35,0 0-35,0 0-29,0 0-36,0 0-28,8 3-40,-8-3-158,0 0-489,6 0 217</inkml:trace>
  <inkml:trace contextRef="#ctx0" brushRef="#br0" timeOffset="210612.1533">3777 11801 95,'3'-8'175,"-2"5"-1,2-7 5,0 4 4,-2 1-8,4 0 9,-3-1-1,2 2-5,-2 1 8,1-2-7,-2 1-1,-1-1-6,2 0-10,-1 3 4,-1 2-27,0 0-3,2-5-7,-2 5-17,0-3-7,0 3-15,0 0-3,0 0-2,0 0-7,0-5-13,0 5-10,0 0-3,0 0-7,0 0-7,0 0-5,0 0-3,-9 12-13,5-2 14,-4 2-11,2 2 10,-4 11-18,0-1 3,-1 3-6,5 1-4,-4 6 6,3 1 6,-7 10-8,7-1-2,2-7-4,-1 9 11,3 2-11,3-17 0,-1 3 0,2 2 5,-1-4-20,2-1 10,0 0 5,4-4-6,-5 0 5,5-3-3,-2-7 3,2 1 4,-2-3-11,2 1 4,2-3 1,-1-4 2,-1-2-32,-1 0-80,4-4-30,-1 1-53,6-6-65,2-1-51,-3-4-194,1-3-545,5-9 242</inkml:trace>
  <inkml:trace contextRef="#ctx0" brushRef="#br0" timeOffset="212282.0263">4060 12245 85,'-1'2'153,"1"-2"-22,0 0 0,0 0-13,0 0 10,0 5 1,0-5 16,0 0 17,0 0 8,0 0 12,0 0 6,0 0 4,0 0 2,0 0-24,0 0-9,8-9-7,-5 1-19,1 0-5,1-3-15,-1 0-14,1 0-10,3-7-4,-3 0-9,1-6-5,4 2-5,-5 2-8,2-4-5,-4 4-6,3 3-4,-5-2 1,3-2-9,-3 5 6,0-1 3,-2 6 4,2-6-4,-2 5-2,0 3 3,-1-2-7,0 2-2,1 1 4,-1 3-6,1 1 1,-2 0-6,3-1-2,-3 2-12,3 3-2,0 0 0,0 0-7,-11 8 2,7 0 3,1 1-5,-1 2 0,1-2-3,-2 1-4,3-1-13,-1 0 10,2 0-1,2 0 4,-1-3-4,3 3-1,1-3 4,-1-2-5,3 0 16,2 2-18,0-5 0,4-1 10,0-1-10,5-4 14,-3 3-4,3-2-4,3-5 10,-6 3-14,-3 1 6,-1-3-3,2 2-1,-4 2 4,-1 0 0,-1-1 1,-1 2 3,-2 2 5,1 1-13,-1-1 8,-3 1 0,0 0 0,0 0-21,4 5 18,-5 2-13,-2 1 14,3 3 11,-7 6-14,3 0 17,-2 0-17,1 0-8,-2 0 10,2-1 1,3 2-11,-1-4 6,1-4 1,2 5 1,2-4-4,-2-5-5,4 4 17,0-1-11,0 3-3,5-8 0,5 2 1,-3-4-10,5 1 8,-1-8 6,6-1-6,-4 0 3,0-4 1,3-4 0,-2 1 0,-7 1-9,2-3 15,-4 3-3,0-4 1,0 1 1,-5 0 11,3 0-11,-3 4 1,-1-1 0,0 2 3,-2 1 0,1 2 0,-1-1-4,-1 4-3,0-1-1,0 5 2,0-3-1,0 3-1,0 0-12,-7 10 16,4 3-4,-4 0 0,3 3 4,-2 1-9,2-2 6,1 2-5,1 3 5,0-3-1,2-3-5,0-1 0,3 0 0,-1 0-10,3-2 13,-1-3 3,3 1-4,0-4 7,-1 1-3,1-1 2,3-3-3,1-2-7,2-3 9,-2-2 4,3 1-5,-1-3 7,-2-3-6,0 0 4,1-2-4,-3-1 1,1 0 2,-4-2 4,1-2-2,-2 0 3,-3 1 3,-2-1-2,3 0-1,-3 1 15,-4-1-18,-2 3 1,-1 0 4,1-1-12,-2 4 5,-2 1 1,-1 0-6,-2 2 5,-1 6 1,0-1-4,0 2 0,1 5-3,-1 3-1,0 3 3,4 1 0,-4 2-2,7 1-3,0-3-4,1 6-5,2-3 8,3-2-3,2 5-1,3-4-2,1-2 11,3 1 1,3-2-7,2-2-2,1 1 2,1-2 7,8-5-1,-9 1 7,2 0-1,1-5-6,4-2 9,-1 1-9,1-5-2,-6 1-1,-1-1 2,3-6 12,-4 2-7,4-3 3,-9 3 5,1 1-3,-4 0 4,1-1 17,-2 2 3,-1-1 21,-2 3-10,2-2-2,-2 0 13,1 4 3,-2 3-2,0-2-5,-2 1-6,2 4-8,0 0-3,0 0-11,0 0-4,-12 16-4,5-3 1,1 6 2,-1-2-11,0 0 11,3 1-10,1 2 3,0-6-1,3 4-13,0 1 13,3 0-8,-3-6 3,3-1-2,1 0-2,1 5 1,1-11 3,0 5 7,0-4-15,2 0 11,2-3-4,0 0 1,1-3 11,2 2-8,1-6 0,-4-1-5,2-1 14,2-4-12,-4 0-1,2-4 1,-4-2-11,0 1 15,-3-1 1,-1-1 2,-1 1-6,-2-2 5,-1 2-1,-1 1-3,-4-1 3,0-2-4,-1 3 0,-2 2 0,-5-1-1,1 5-4,0-2 2,-3 5 0,2 3-4,0-1 2,-1 5 5,4 0-6,0 3-5,-1 5-2,0-1 1,5 4-1,-2-4-8,4 3 9,-1 3 2,4 2 1,2-6-7,1 0 5,2-1 1,3 3-2,0-3 4,4-3-6,2 4 5,-2-4-3,3-4 2,-1 1 10,1-3-6,0-6-5,3 2 9,-1-4 0,-2-1 6,7-7-8,-1 1 11,-2-3-3,-3-2-5,2-1 3,-5-1 1,-1-1 4,0-4 14,-4 4 11,-1-5-17,-2 8 26,-3 2 1,1 0-1,-1-1 8,-1 3 7,0-1-7,-1 4-7,1 6 8,0 0-2,0 1-4,-2-1-10,1 4-9,1 2-5,0 0 0,0 0-7,-10 14 3,3 3-4,1 6 1,-2 4-3,0-1-1,-1 1 0,2 2-8,1 0 7,4-1-1,0-3-6,2 1-2,0-1 3,0-4-6,2-3 4,0 1 1,1-3-6,-1-4 4,2-3-3,-3 3 1,4-3 5,-3 0-7,4-1 0,-2-5-2,-1 2 4,1 1-23,3-1-90,0-3-44,2-1-38,-4-1-20,5-1-13,0-1-18,-3-3-20,2 3-28,-1-2-18,-1-2-15,-1 0-16,-1 2-186,-2-1-572,0-2 253</inkml:trace>
  <inkml:trace contextRef="#ctx0" brushRef="#br0" timeOffset="212626.2768">5067 12014 255,'0'0'327,"0"0"-20,0 0-18,-2-4-15,2 4-29,4-5-25,0 4-20,0-2-17,5-2-21,3-3-13,-3 3-5,4 1-22,0 0-13,0 1-10,1 0-10,-6 0-6,4 1-1,-2 0-17,4 0-32,-4 0-71,-2 2-55,2-3-60,0 2-36,3-1-41,-1-2-39,1 3-143,3 1-444,-1 0 197</inkml:trace>
  <inkml:trace contextRef="#ctx0" brushRef="#br0" timeOffset="213026.2571">5524 12048 106,'-13'0'330,"3"3"-23,6-3-23,-2 0-28,6 0-26,-8 0-25,5 0-25,3 0-18,-3 3-21,3-3-10,0 0-15,0 0-5,0 0-13,10 2-11,1-3-8,2 1-4,4-1-6,4 0-10,3 1 1,1-5-5,-1 4-7,0-4-7,-1 2-1,-1 0-5,-2-1 0,-6 1-2,0 0-8,-2 2 5,0-3 30,-2 1 7,-2-1-7,-3 2-4,3 0-1,-4-3 5,2 4 4,-1-2-9,-3 0 7,1-2-19,0 0 6,-3 0-10,1-2-3,-1 2-6,-1-4 2,-1 1-2,-2-2-5,0 3-3,-2-2-3,1-1-6,-4 2 6,3 1-4,1 1 3,-1-2-4,2 5-3,1-2-2,0 1-2,1 2-4,2 2-4,-2-3 3,2 3-15,0 0 2,0 0 5,14 7 4,-7 0 2,7 0-3,-2 3-6,0 0 8,1 1-1,1 5-3,-1-3 4,-2 2 0,-4-2 0,0 2 6,0-1 5,-3 1-2,-2-3 0,-4 4 6,1-4 2,-3 5-11,-2-2-1,-1 3 4,-1-4-1,-2 3-3,-3-5-20,6-2-60,-6-2-69,2 1-79,1-5-83,2 1-305,-2-1-662,3-4 293</inkml:trace>
  <inkml:trace contextRef="#ctx0" brushRef="#br0" timeOffset="214587.4829">6058 12115 146,'1'4'169,"-1"-4"16,0 0 19,0 0 9,1 2 10,-1-2 6,0 0-4,7-7-6,-4 3-11,1 1-13,2-6-16,1 3-15,-3-3-7,3-5-9,0 0-4,-1-2-16,0-1-8,-1 0-4,1-7-12,-2 5 7,2-6-12,-2-3-4,0 1-1,-4 0-7,3 10 2,-3-9-1,0 6-6,3 2 10,-3 2-6,-3 6 2,3-2-7,-1 1-9,-1 3-4,2 1-1,-2 2-11,0-2-3,2 5-9,0-4-8,0 6-11,-1-3 2,1 3 5,0 0-13,0 0-1,-12 14 4,8-2-9,1 5 1,-1 0 5,1 1-11,-1 3-5,3 5 2,-2-1-2,3 1 0,-2 0 2,4 1 1,2-2 11,0 0-16,-2-5 3,3-1-4,2 6-6,-1-7 6,1-2 1,-1 0-7,1-2 10,0 2-5,3-3 3,-2-6-7,2 4 9,-3-5-2,0 1 1,3-1 7,-2-3-7,5 4-5,1-7 6,-4-2-2,1-1-7,-1 0 6,3-4 4,1 0 2,0-3-4,-2 1 0,0-3 1,-1-1 0,-1-1-8,-1 0 9,0-2-1,-2 2 1,0-3 1,-2 1-6,0 1 8,-2 5-10,1-6 14,-2 4-12,-1-1 7,1-4 1,-4 5 0,2 0 3,-3-2-7,2 3-4,-3 2 4,-1 0-3,-1 4-2,3-3 1,-3 4 10,3 1-14,-8 1 4,4 4-1,-2 2-9,1 3 7,-5 2-6,2 4 4,1 2 1,3 0-5,-1 2 7,2 1 3,3-1-13,0 0 1,1-1 3,2 1 1,2 0-3,3 1 7,2-3-2,1-1-2,2-3 4,0-2 5,0 0-6,5-2 6,5-1 2,-5-3-7,8-3-2,-2-3 1,1-1 7,0-1-5,-1-3 13,-1 1-8,-2-7 1,-3 6-2,-2-4 0,1-7 5,0 0 0,-4-2-2,0-3 0,-3-2 1,0-3-12,-2 0 8,-2 3 10,0-1-7,-3-2 0,2 2 9,-2 2-12,-2 4 10,2 2 5,-3 2 11,1 0 14,0 7-5,1-2 0,-2 3 15,3 2-6,-3 4-7,1-2-6,1-1-5,1 3-14,0 3 9,-2-3-12,2 3-4,0 0 7,-3 12-3,0-4-2,0 8-2,3 4 7,-3-2-7,3 10-4,-4 2 2,1 2 9,2 0-11,-2 0 3,0-1-1,0 3-6,2-2 8,-2 3-4,2-3-3,-2-1 2,3 0 1,0 1-4,0 0 4,0-1 1,0-2-2,1 0-8,2 0 3,-1-1 3,-1-10 2,-1 11 0,0-12 2,3 3-2,-2-4-2,1 4 4,-2-5-2,1 2 0,0-5 2,-1 0-5,2 0 6,-2-2-4,1-3-1,-1-1 3,0 0-6,2 3 6,-2-4 2,1-2-14,1 1 10,0-2 1,1 1 1,0-3 0,-3 0 2,7 0 2,0-4-2,1 0-5,1 0 0,0 0 3,3-5 0,2 1-4,-1-2 5,-3-2-1,1-1-1,-1-1 2,0-2 1,-3 0-3,-2 1 4,2-3-2,-4 3-1,-3-5 1,0 2-1,-1 2-4,-3-1 4,-1 0-3,-2 1-5,0 4 3,-3-2 1,-2 1-5,0 2 1,4 2 10,-2 5-10,-1-4 5,1 2-6,3 1 4,1 3-9,1-3 5,2 2 6,0-1-15,1 1-3,1-2 3,1 5 1,3-5 4,1 3 2,6-5-2,0-1 1,4-1-1,2 3 4,-2-2-3,7-2 6,-4-3 1,1 1 2,-4 0-3,3-2 0,-6 1 2,-1-1 2,3-5 1,-6 2 3,3-6-4,-3-3-1,-2 2 3,-3 4 0,-2 2-2,0-2 1,0 3-3,-2-1 3,2 5 2,-5-3-1,2 6 4,0-2 3,2 6-5,-2-3-6,3 5-5,0 0 3,-5 1 4,5 3-4,0 0-3,0 0 0,-6 16 2,3 0 1,-1 4 3,1 6-1,0 0 6,1 2-11,0-1 2,0 1 5,2-1-5,-4 4 2,4-3 3,4-3-4,-4-2-4,2-2 7,0-2 2,0-2-3,1 0-2,-2-2 5,1-2-2,3 2-2,-3-4 9,2-2-9,-2 1-3,0-3 4,1-2-3,0 2 2,1-2-4,2-2-15,-2 1-74,0-6-15,-4 2-34,14-2-26,-5-3-25,-1 2-27,-2-5-12,4 2-13,-3-1-19,0-1-27,-2 0-12,-1-1-18,2 0-196,-2 0-561,-2-2 248</inkml:trace>
  <inkml:trace contextRef="#ctx0" brushRef="#br0" timeOffset="214941.8423">6838 12017 87,'0'0'310,"0"0"-24,0 0-26,0 0-15,0 0-23,0 0-24,13-9-18,-5 6-16,5-2-11,3-2-14,-1 5-10,2-3-5,2-2-22,-2 3-4,-1 0-8,-1-1-4,1 1 3,-4 2-19,-3-1-10,1 0-6,-3 3-3,0-1-8,-3-1 0,-1-1 0,2 2 1,-5 1-7,7-3-1,-7 3-7,3 0-4,-3 0 4,0 0-13,5-1 4,-5 1-8,0 0 7,0 0-2,5-1-6,-5 1 6,0 0-9,0 0 3,0 0-7,0 0 5,0 0-5,0 0-12,0 0-25,0 0-21,0 0-32,0 0-31,0 0-38,0 0-42,0 0-48,0 0-219,0 0-502,0 0 223</inkml:trace>
  <inkml:trace contextRef="#ctx0" brushRef="#br0" timeOffset="218137.3543">16713 4175 13,'-3'3'100,"-1"-1"28,1 1 6,0-1 16,3-2 16,-1 3 15,1-3 7,0 0 10,0 0 16,0 0 17,0 0-16,0 0-21,7-10-22,0-1-18,3-2-22,3-7-5,2 0-8,-1 0-14,0-3-8,-1-1-7,-2-1-8,1-1-11,0 3-4,-5-1-8,0 1-6,-4 6-2,2 0-3,-5 0 1,0 5-15,2 3-2,-2 1-1,0 0-5,0 4 3,-2-1-10,2 1-6,0 1-1,0 3-7,0 0 5,0 0-8,0 0-5,-3 15-5,6-3 7,3 5-2,1 0 0,-1 1-2,7 5 1,0-3 3,-1 3-2,2-3 6,-1 1-3,0-1 2,-4-9 0,0 4-2,-1-3-7,-1-1 3,0 0 5,0-4 1,-4 0-4,4 0 2,-4-4 2,1 2-3,-1-1-3,1-2 1,-4-1-2,0-1-7,11-4-7,-5-2-1,1-2 5,3-3-3,0-1 0,4-8 1,-4 6 1,1-7 2,-1 6 3,0-7 4,1 1 1,-4 6-7,-3 3 6,2 0 4,-1 4 1,-3 1 0,2 1-1,-4 1 0,0-1-4,2 3 0,-2 3 0,0 0 1,0 0-3,0 0 9,-6 16-4,5-7-1,0 0 2,1 3 0,-3 1-1,1 3 2,2-6-7,0 4 0,2-1 5,0-1 4,-1-2-6,2 2-2,3-5 3,1 3 2,0-5 1,-2 2 4,4-4-3,-3-1 2,5-2-4,-1 0 7,7-5 3,-6-2 2,1 2 26,0-5 3,-2 3 1,1-7 5,-2 2-5,-1-5 3,-1 2 2,-4 1-12,1 1 2,-3-2-4,-1 1 4,-1 3-4,-4 0-7,-1-3-4,-4 2-6,0 2 1,-3 2-3,-2 4-6,-6 2 6,-3 6 1,3 2-5,-3 1-6,6 3-4,2-1-2,6-5-14,3 6-14,0-2-7,3 5-4,3-2-7,2 1-2,3-1-11,3-1-3,3-1-3,9 4-16,0-5 2,5-1 7,0-6 5,0 0 8,3-4 4,-2-3 6,-1-2-2,-1-4 14,-1 3 5,-2-6 2,-2 2 12,-2-5 17,-4 4 26,2-5 9,-3 4 20,-8 0 8,3 3 6,-2 3 5,-1-1 0,0 5 0,-3-2-3,0 1-3,4 3-15,-4-1-4,0 4-1,0 0-9,0 0-7,-12 10-2,6-3-3,1 3 0,-3 5 1,3-1-12,0 5-2,1-2-3,1-2 2,1 5 0,2-9-4,1 7-1,3-2-4,-2-4 2,3-2 0,0 2 4,5 0 1,-4-5-5,4-1 4,0-2-3,1-4 0,-5 4 5,5-5 0,1-2 3,-2-1-3,-2-2 3,3-5 0,-2 0 0,-2-3 12,0-1-18,-4 4 7,-1-4 0,-2-2-3,-4 2 5,0-2-7,-5 3 1,2 0-3,-7 3-9,-5-2 6,0 4 3,4 4-2,-1 3-2,0 1 4,1 1-3,1 0-1,6 0 6,1-3-14,1 6-7,0 0-3,5-1-2,-2 2 5,3 0-4,2 1 4,3-1 0,2 0 4,2-1 4,6 1-2,2-3 1,4 3 6,0-4 0,1-7 0,-3 2-1,4-3 3,-9 2 7,0-2 2,-1-3 9,2-6 4,-4 3 3,0-9 1,-2-1 4,2 2 8,-5-2-7,-2 5 10,-1-1-2,1 3 6,-4 2 7,3 4-6,-3 3 5,1 1-13,2 2-14,-3-3 11,0 5-13,0 3-12,0 0 6,0 0 4,-4 13-9,1 6 1,-2 8-7,0 3 35,1 4-33,4-5 5,-3 7 1,1-3-2,2-1-2,0 2-1,2-2-2,1-1-3,-1-4 2,3-2 11,-3-4-12,3-7 1,-2 3-6,1-2 4,3-2-71,-4-5-37,3 0-28,-2-3-30,3-1-41,0-4-45,4-2-26,-1-1-37,-3-3-182,0-2-535,3-2 236</inkml:trace>
  <inkml:trace contextRef="#ctx0" brushRef="#br0" timeOffset="218493.5185">17651 3878 111,'0'-3'271,"0"3"-36,2-4-24,0-1-21,5 1-20,6-4-22,1 3-12,2-4-8,-1 3-19,6 0-8,-1-2-10,1 1-39,-7 5-86,2-2-59,-1 2-212,2 2-329,0-3 145</inkml:trace>
  <inkml:trace contextRef="#ctx0" brushRef="#br0" timeOffset="218880.7713">17982 3917 108,'-3'1'312,"-4"-2"-26,7 1-26,-5-1-18,5 1-26,-5-2-21,5 2-22,0 0-5,0 0-3,0 0-7,0 0-9,0 0 9,13-5-15,1 2-13,7-3-12,-1 1-12,4 2-9,-1-5-12,-1 2-7,-1-1-11,-4 4-5,0-2-13,-3 2 4,1-3-1,-3 1-3,-4 2-1,1-1 13,-2-1-20,-3 0-7,3 0 2,-4-2-3,0 1-2,-2-3-5,-1 2-1,-3-3 2,-1 2-5,2-1-5,-4 0-3,0 2-6,-1 3 4,4-2 1,-2 3-12,0 0-2,4 1-4,1 2-13,-3-4 17,3 4-16,0 0-2,0 0 4,0 0 0,11 10 0,-4-1 9,6 2 8,1 7-8,0-5-2,2 4 0,-5-3 0,0-1 5,-1 2 0,-3-2 1,-1-1-2,-2 2 15,0 0 0,-4-2-4,-4 1 4,1 1 2,0 1-5,-6-2 2,0 1-3,-1-5-46,2 4-42,-2-4-57,0 5-58,2-9-65,1 0-48,-2-2-196,3-1-548,4 0 243</inkml:trace>
  <inkml:trace contextRef="#ctx0" brushRef="#br0" timeOffset="219269.2942">18475 3556 1830,'-3'-26'-3,"-2"9"27,0 2 98,4 5-6,-2 0-35,3 5-29,-4 0-25,4 3-2,0 2-5,0 0-7,-4 16 0,1 2-2,3 10-1,0 2 0,-3 4 2,0 1 3,3 0-8,-1 11 7,-1-12-2,2-1 0,0-1-3,0-2-3,-2-1 6,4-2-3,-2-8 4,0 0-4,1-2 2,-1-5 1,1-2-3,0-1-2,2 1-2,-1-3 1,-1 0 0,3-3-9,0-2-30,2-1-41,1-1-45,7-9-22,-4 1-25,7-6-17,1-3-120,-4-3-329,0-1 145</inkml:trace>
  <inkml:trace contextRef="#ctx0" brushRef="#br0" timeOffset="219896.7401">18584 3875 1033,'10'-22'-48,"1"-1"27,-3 10 47,-4 6 35,-1 2 32,0-1 14,1 0-7,-4 1-7,2 2-19,-1 0 3,1-1-19,-2 4-5,0 0 0,0 0-10,0 0-10,0 0-6,2 15 0,1-10-2,-3-1 1,3 3-5,-2-3 1,2 3-3,0-4 46,4 1 34,-3-1 28,3 1 9,0-4 14,3-2 0,-3 2-7,3-4 0,-1 0-10,-1 0 13,3-3-10,0-1 0,-3-2-10,0 0-5,-1 0-12,-3 2-2,2 0 0,-4-2-14,2 4-5,-3 1-10,-1-1-6,0 1-33,0 5 14,-6 0-6,6 0-15,-17 5 1,3 6-3,-4 2 10,5-2-17,-5 7-6,4-1 2,4-2-15,4 2-6,-2-1 3,1 1 8,7-1-11,0 0-2,0-3 4,0 0-14,11 0 8,-4-1 5,3-1-6,0-5 11,4 2-8,0-3 3,3-3 5,3 0-5,1-4 4,-7-1 0,4-3 3,-5-1-5,8-6 4,-11 2 6,7-7-6,-3 0 0,0-5-12,-5 6 15,0-8-10,0 0 10,-3 0-3,-1-2 2,-1 5-1,-1 5-1,0 0 3,-2 5 11,-1-2-6,0 5 2,0-1 2,-1 4-5,-2 1 5,6 1-5,-6 0-7,3 1-10,0 3 12,0 0-18,0 0-1,-4 9 1,1 3 1,-2 7 4,2 6 10,-2 6-6,1-5-5,0 6 9,1 2 1,-1 0-6,1 0 2,-4 14 8,4-13-6,-4 10 0,3 3-8,1-16 9,0-3-8,2 3 11,0-1 2,-2 0-4,3-3 7,0-2-10,1 0-3,1-1 3,-2-8 3,1-1 0,0-3 4,2-4-3,-3 3-4,3-7-13,-3 0 15,1-1 6,2-1 0,-3 1 27,0-4 35,3 1-11,-3-1 0,7-5-5,-1-5-3,-2 3-8,1-5 0,3-2-5,-3-6-12,-2 0 1,-2-5-4,-1-2-4,-1 0-5,-5-2-10,1 3 0,-2 0-3,-2 1-3,-2 1 1,-2 2 3,5 7-10,-5-2 6,3 3 2,3 3 0,3 3 5,-3 0-9,4 3 3,-1 0-16,4 1-2,-3 1 2,3-1-3,0 4 3,0-8-7,3 6 8,4-4-1,4 2 3,2-5 11,4 1-5,-4-2-3,4-4 2,2 1 4,0 2 2,0-4 3,-5-6 2,3-4-4,-1 3-11,-1-5 18,-2 2-3,-1-1 1,-2 2 5,-2-2-19,0 4 12,-4 4 1,0 2-1,-1 0-1,-1 5 7,-1-1-2,0 3 2,-1 0-2,0 2-1,2 3 1,-2 0-9,-2-1-5,2 5 2,0 0-2,0 0 3,-7 12-4,-1 2 1,-2 6 15,0 6-12,2 1 2,-1 4-4,2 2 2,0-1 1,3 0 3,1-1 0,2 2 6,1-4-6,1 1 9,2-3-3,1 0-5,-1-2-1,3-6 0,-2-1 1,0-1-4,2-2 4,-2-5 6,0 1-5,0-3 2,1 1-14,-4-4 15,3-1-3,-1 0-11,1-3-25,2-2-53,-6 1-54,13-5-36,-5-1-40,-1-1-37,2 1-42,-1-6-43,-1 3-275,0-4-667,-3 2 295</inkml:trace>
  <inkml:trace contextRef="#ctx0" brushRef="#br0" timeOffset="220289.1155">19051 3817 131,'0'0'333,"7"-7"-25,7 2-27,6-2-4,4 0 5,4 1-47,13 1-20,-1 0-25,-13 1-12,3 0-13,-3-1-22,-3 3-12,1-2-2,-10 4-22,1-2-12,-3-5-8,-5 7-10,1-2-4,-3 0-11,-1 2-3,-1 0-9,-1-1-25,-3 1-63,7 0-55,-7 0-67,0 0-83,0 0-274,0 0-560,-21 5 249</inkml:trace>
  <inkml:trace contextRef="#ctx0" brushRef="#br0" timeOffset="221257.1241">7321 11807 67,'1'-14'325,"1"3"-7,-2 1-5,3-1 13,-3 5-23,0-5-25,1 6-32,0 2-20,-1 1-21,0 2-25,0 0-25,0 0-8,0 0-19,-2 17-17,0-3-7,1 6-23,-2 7 4,2 2-6,-2-3-10,3 0-6,-3-1-9,3-1-4,-3-4-4,3-3-6,-1 1-2,-1-2-7,1 0 6,1-1-10,0-3-9,-3 0 7,2-2 1,-1-3-4,2 0-2,-2-1 4,2 0-5,0 0-8,0-2-79,2 1-76,-4-2-74,4 1-69,-2-4-62,0 7-190,2-3-583,-1 0 258</inkml:trace>
  <inkml:trace contextRef="#ctx0" brushRef="#br0" timeOffset="221695.4326">7401 12538 242,'0'0'319,"3"-12"-17,-3 5-16,0 3-25,0-2-7,0 6-15,-1-5-3,1 0-7,0 5-32,0-6-20,0 6-21,-2-4-13,2 4-14,0 0-12,0 0-10,0 0-12,0 0-9,0 0-11,0 0-5,-4 12-8,4-12-12,-1 7 7,2-4-17,1 1-7,0-1 0,1 1-5,1 1-1,-1-2-5,1-3 2,2 0-7,1 0 0,3 0-4,-2-2 4,2-3-1,-3 0 5,2-2-9,-3 1 2,2-1 6,-5-2-1,1 5-2,-1-6-1,-3-1-3,0 2 9,-3 0-10,-1 2 1,-3-2-7,-2 4 1,-5-3-2,0 5 4,0 0-8,-2 3 0,1-1 8,0 1-4,2 1-28,1-1-33,3 1-39,3 1-38,2-2-41,1 1-32,3-1-42,0 0-48,0 0-233,25-7-571,-9 1 253</inkml:trace>
  <inkml:trace contextRef="#ctx0" brushRef="#br0" timeOffset="222118.734">7745 12015 72,'-4'-2'274,"1"-1"-29,-2 1-17,4-1-27,1 3-22,-2-2-21,2 2-9,0 0 56,15-2-24,-1 1-22,2 1-6,5-2-20,3 0-10,2-1-11,1 3-12,0-2-11,-2 2-4,-2 0-11,-2 0-7,-5 0-8,-8 0-3,3 0-7,-2 0-16,-4 0-30,-2 2-32,-6 5-54,-2-2-50,-7 2-45,-2 3-33,-8 2-6,-2 1-13,-3 1-121,-7 3-381,8-2 168</inkml:trace>
  <inkml:trace contextRef="#ctx0" brushRef="#br0" timeOffset="222149.7617">7762 12148 729,'-18'16'5,"5"-8"10,3-3-1,2 2 26,3-4 20,1-1 12,1 1 52,5-1 29,-2-2 15,7 4-15,4-4-14,5-2-17,8 0-1,2 1-9,4-3-12,11-3-12,-12 1-12,9 1-2,0-4-9,-14 2-57,2 5-84,-4-5-85,2-1-207,-3-1-396,-7 5 175</inkml:trace>
  <inkml:trace contextRef="#ctx0" brushRef="#br0" timeOffset="222606.081">8210 11872 218,'-2'-17'306,"0"0"0,-1 8-10,3-1-37,-2 3-17,2 3-31,-1 0-26,1 4-17,0 0-17,0 17-11,1-2-9,-2 4-24,1 8-1,-3 5-13,0-3 0,1 3-11,-3 1 9,0-6-15,-1 1-9,5-1-3,-2-3-2,1-8 9,-1 4-11,2-7 2,0-1-10,-2-2 16,2-6 8,1 3 42,-2-2 30,1-2 34,1 2 24,0-5 21,0 0-12,0 0-18,0 0-20,0 0-18,0-20-15,0 7-17,3-3-14,-2-11-11,1 2-1,-1-3-17,0 1-5,0-1-11,-1 1-9,2 8-10,1-1-4,-2 2 2,1 1-6,-1 6-10,-1 1 1,0 3-8,3 0-1,-2 0-9,1 4-1,3 3 0,-5 0-4,16 7 2,-4 4 5,7 5-7,-1 6-1,0-2-3,2 1-1,0 0-6,-3 1 3,1 0 3,0 0-5,-1-2 8,-1 0-7,-3-2 2,-2-9-1,-1 4-2,-5-6 7,2-2-4,-1 2 2,-2-2-1,0-1 9,-1 0-5,0-2 1,0 1 9,-1-2 81,-2-1-4,5-5-11,-1 0-8,0-4 1,0-2-13,-1-2-5,2-4-16,-1-1-1,0-8 1,-1 0-4,0-3-7,1 0-9,-4-2 3,0 1-8,-3-1 6,3 2-7,-3 4 11,2 4-17,-2 7 2,3 0-1,-4 3 4,2-1-4,1 6-3,0 1-12,-1-3-29,1 3-20,1 2-43,-2-1-42,2 4-56,0 0-45,0 0-50,0 0-40,-12 13-36,9-2-42,3-1-23,-2 2-42,4-6-312,2 5-849,0-1 376</inkml:trace>
  <inkml:trace contextRef="#ctx0" brushRef="#br0" timeOffset="223042.3943">8563 11851 447,'6'-4'87,"1"-2"51,0-2 26,0-2 32,0-4 27,0 1 13,-4 3 8,3-4 17,-2 1-8,0 5 8,-1 3-27,-2-1-5,1 3-39,1-2-22,-2 3-8,-1 2-23,0 0-15,0 0-15,1 14-14,-1-2 2,-2 6-15,0 0-3,-1 10 3,2-5-21,-2 3 1,0-1-16,3-1-3,0-4 1,3 4-6,-3-7-4,0 0-1,3-5-4,0 1 0,0-4-4,2 0-8,1 0 5,-1-1 3,3-1-4,-1-2 3,4-1 2,-1-3-9,2-1-1,2-4 3,-1-1 0,1-1-4,-3-4 5,2-1 13,3-7 35,-2-3 1,-3-2-7,-1 1-2,1 1-5,-2-6-2,-2 2-6,-3 0-5,0-1 3,-1 7-11,0 1 1,-2 0 2,-2 2-9,1 6-2,0-1-1,-3 0-2,0 4-6,3 1-1,-4 1 4,0 0-12,-1 3-7,1 1-24,4 1-60,-10 8-61,2-3-36,-2 7-45,2-1-51,1 1-61,1 4-62,0-6-266,5 2-722,1-4 320</inkml:trace>
  <inkml:trace contextRef="#ctx0" brushRef="#br0" timeOffset="223463.6891">9032 11814 141,'10'-13'289,"-1"-2"13,-1 3 16,-3-3 6,1 0 19,0 2 0,-3 1-15,1 5-13,-2 3-34,0-3-27,1 2-38,-3 2-15,2 0-10,-2 3-31,0 0-24,2 15-5,-3 5-13,-2-1-13,0 8-8,-1-2-9,1 4-11,0-3-9,1-1-1,0 0-13,2-4-1,0-3-5,0-3-9,0 1-3,3-3-3,0-1-1,-2-3-6,4 1 2,-1 0 1,0-5-4,3 1-7,0-3-2,4 1 8,1 0-6,6-5 0,2-3-3,0 1 0,2-2 3,0-2-11,-2-2-94,3-1-73,1-2-38,-3 0-30,1 0-35,-1-1-53,-1-4-62,4 0-259,-3-1-688,-1 0 305</inkml:trace>
  <inkml:trace contextRef="#ctx0" brushRef="#br0" timeOffset="223496.7172">9539 11756 84,'2'-9'210,"0"1"2,-3 3-15,0-4 15,-1 3-11,1 1-12,1 5-25,0-6-12,0 6-18,0 0-17,0 0-8,-8 11-10,5-5-14,-3 5-6,1 7 0,0-1 1,0 2 23,0-1-9,3 0-2,-3 2-11,3-3-6,-2 1-6,3-1-4,1-1-9,0-5-3,0 2-5,3-3-4,-1 2-9,0-2-2,0-4 0,2 2-4,2-1 0,2-1-1,1-3-6,-1 2 3,4-5-7,1-2-2,4-3 1,3 0-3,1-1-2,-5-2-60,-1 0-42,2-4-33,3 0-50,-7 2-27,-1-1-38,1 3-199,-3-4-474,-2 0 209</inkml:trace>
  <inkml:trace contextRef="#ctx0" brushRef="#br0" timeOffset="223931.0254">9723 11657 177,'-3'-14'241,"3"4"2,-2 2-6,2 1-10,2 0-22,0 1-12,1 2-24,0 0-19,7-3-13,3 6-13,4 1-2,3 0-15,2 4-7,2 6 42,0 0-16,0 5-9,0 0-17,-3 3-9,-1 1-11,-2 1 0,-3 2-8,-3 2-8,-3 1 2,-1-3-4,-3 5 2,-3-8-4,-4 6-12,-1 0 6,-4 0-6,0-2 2,-3-1-5,-4 0-5,0-2-1,-1 0-1,-2-2-9,-3-3 8,0-1-17,2 3-84,-5-2-69,2-3-99,2-1-121,-2-4-184,1 4-582,0-6 257</inkml:trace>
  <inkml:trace contextRef="#ctx0" brushRef="#br0" timeOffset="225154.0853">5112 12793 230,'3'-9'247,"-3"0"-4,3 2-17,-3 5-21,2-4-22,-1 1-22,0 3-12,-1 2-24,0 0-12,0 0-9,0 0-11,-1 19-6,0-8-11,-1 0-8,2 1-7,0 4-6,2 2-7,-1-3-3,0-4-3,4 5-10,-3-2-1,4-6-3,-2 3-7,2-1 3,0-2-6,2-2 4,1-2-2,1 0-4,5-2 1,0-2 5,1-3 12,-1-2-4,6-2 2,-4 0-1,-3-2 10,-1-1 16,1-2 1,-1 3 13,-2-2-8,0-4 0,-5 1-3,0 1 3,-1 1 1,1-1 2,-2 1-3,-3-1-6,1 1 5,1 5 7,-3-3-10,1 1 8,2 1 1,-3 2 2,0 3-8,0-4-27,0 4-2,0 3-3,0 0 4,0 0-10,0 0 0,0 0-4,-1 22-1,-2-4-2,0 7 0,3 6 11,-3 2-15,-1 17-2,0-14 2,1 13-4,-3 6 1,3-6-4,0-13 2,1 0 7,0 10-8,2 3-6,-4-18 4,1-1 1,-1-1-12,-3-1 7,4-3 3,0-8-7,-1-1 7,1-3 5,-1-2 0,1-3 3,-2 1-3,0-1-2,1-5 11,-1 1 8,-4-1-8,2-3 1,-1-1-3,-2-6-4,0-1 1,-3-3-5,2-1-1,0-4-4,-2-4 0,2 3-8,2 0-2,3 0 3,-2-8 9,4 6-5,3 1-4,-1-3 14,5 4-19,1-9-4,6 5 3,4-4 4,2 3 4,2-2-1,4 1-11,9-6 15,3 7 12,0-3-21,-10 8 20,14-5-14,-3 2-11,-9 4 10,-1 1-5,2 2 11,-5 2-2,1-3 0,-2 1-2,-9 4 20,1-1-15,0 0 0,-3-2 1,-2-2 6,-1 6 0,0-4-5,-4 3 0,0-3 15,1 0-17,-1-1 0,-3 1 4,3 0-2,-2 0 1,-1 2-1,0 1 6,-1 1-9,1 2 7,0 2 17,-3-3-19,3 3 2,-3 1-6,2-1 7,1 4-22,-6-3 10,6 3-9,-10 5 7,3 2 9,-1 5-15,-3 2 3,-4 2 13,1 3-3,6-2-14,1 0 4,-3 7 4,3-8-3,0 8-3,7-6-1,-3-1 2,6 2-13,-3-2 16,3-7-3,4 4 15,1 1-16,2-6-4,4 5 8,0-8 8,6 3-4,1-6 0,-7-1 2,10-2-1,-1-3-2,-2-4-2,1 0 8,2-5-3,-4 2 1,0-6 4,-2-1-13,2 0 33,-2-4 10,-1-1-6,-2-1 10,-3-3-12,0 1 3,-2-1-2,-1 2 5,-4 4-2,-2 3-1,-1-4-6,-1 5 3,-1 0-4,0 3 3,0 2 0,-1 1-1,-1 2-7,1 3 12,-1-1-16,2 1 8,-1 0-17,0 1 5,1 4-9,0 0 3,-5 0-5,5 0 3,-7 12-6,6-3-1,-2-1 3,2 3-9,1-1 12,1 3-6,-1-2 2,4 4-2,1-1 2,0 2-2,1-2-2,2 0-1,0 3 15,4-3-8,-5-1-1,4 0-1,1 0-1,-4-1 7,-1-2-8,3 0-1,-4 1 4,2-5-1,-2 3 2,-1-2-3,-1-2-1,1 1 1,-3-2 1,1-1 1,0 1-3,1-1 0,-4 0 8,0-3-3,5 5 3,-5-5 7,0 1 9,0-1-4,0 0 9,-2 5-1,2-5-4,0 0-4,-10 0 2,5 0-6,-4 3 0,1-2 0,-2 0-3,-1-1-1,-2 2-6,2 1 6,-2-2-10,-1-1-9,2 1-51,1-1-72,-1 0-34,-1-1-41,3 1-41,-5 0-35,2 1-54,2-1-34,-3 0-249,1 7-673,-4-2 298</inkml:trace>
  <inkml:trace contextRef="#ctx0" brushRef="#br0" timeOffset="226191.9263">4339 13477 92,'3'-25'250,"-3"0"-4,0 8-9,-1 2 1,-1-1-13,1 5-8,-1 4-18,2 1-8,0 0-37,0 1-16,0 5-13,0 0-14,0 0-8,0 27-15,3 1-2,-3 3-16,0 15-6,-1 0-7,2 3-3,-1-3-7,-3 4-1,3 1-7,-1 0-5,1-5 0,-1-12-6,2 0-3,-4-3-4,2 1-4,1-3 0,-2-3-1,1 1 1,-1-8-5,1-2 1,0 0-5,1-5 7,0 0-4,-1 1 0,1-3 0,-2 1-10,2-3 9,0 2-1,-2-3-7,2-1 8,2-1-2,-2 0-2,-3-2 2,3 2 1,0-5-4,0 5 2,0-5 1,-3 7 2,3-7-5,0 1 12,0-1 48,0 0 5,0 0 12,0 0 8,0 0-2,0 0 8,-3 3-1,3-3 2,0 0-3,0 0-6,0 0-6,0 0-12,0 0 7,0 0 2,0 0-7,0 0 3,0 0 5,0 0-10,0 0-6,0 0-3,0 0-3,0 0-5,0 0-7,0 0-9,0 0 8,0 0-14,0 0-2,0 0-3,0 0-3,0 0 18,0 0-22,0 0 0,0 0-10,0 0 10,0 0-4,0 0 5,0 0-1,0 0-2,0 0-2,-2-11 1,0 6-2,2 0 3,-3-5-1,2-1-6,0 0-5,-1-6 0,-1 1 3,2 0-1,1-12-2,-3 1 3,3 1-3,0-5-4,4 7-4,-1-4 4,-1 1-4,5 3 11,1 1-8,-1 4-4,6-1-3,-5 5 2,5 6 1,1-2 1,0 0 1,0 4 6,3 3-3,0 4-12,3 0 6,-5 4-1,1 0-8,-4 5 9,1-3 3,1 6-5,-4 2 2,0 2 1,-6-5 4,3 6-3,-7 1 8,0-1-4,0 1 1,-7-3 7,-4 8-6,-2-3 6,-2-1-8,-1-1 2,-2-2-2,-1-3-6,5-4 7,-1 0-3,1-1-6,0-4-20,-3-1-14,4-1-12,-1-3-29,4 0-14,3-3-25,-1 1-19,3-5-38,1-1-41,0 0-42,4-4-42,6-3-46,-1-1-287,2-2-687,7-4 305</inkml:trace>
  <inkml:trace contextRef="#ctx0" brushRef="#br0" timeOffset="226627.2098">4654 13755 66,'2'-3'305,"-2"1"-29,4-1-32,-1-1-28,1 3-22,6-2-20,0 3-16,0 0-13,4 5-18,2 2-8,-4 1-15,2 1-11,-2 4 0,-1 2-15,-3 0-4,-1-1-9,0 3-9,-2-1-5,-3-1-1,1-1-4,-3-4-1,0 2-6,0-3 4,0-1 2,0 1-3,0-4 4,-1-2 23,-1 0 45,2 2 32,0-5 32,0 0 12,0 0-13,0 0-24,0 0-9,0-12-24,0 0-19,2-3-5,1-2-9,2-7-8,2-3-7,4 1-12,-2 1-9,2 3-6,2 1 0,-3 5-10,0 3 3,2 0-3,0 5-13,-3 0 6,0 6-8,2 2-6,-1 2-6,0 5 4,-6-2 2,3 5-7,0-3 4,0 10-7,-4 1 0,1 5 5,-1-3-3,0-2 9,-1-1-18,-2 3 20,2-3-13,1-4 6,-3 0-12,0-3 8,1-1-5,2 1-6,0-3 12,0-2-4,1-2 0,0 0-7,3-4-47,2 1-67,0-2-57,6-5-50,-2 0-54,1-2-64,2-5-60,-3-1-205,0-3-659,-3 1 292</inkml:trace>
  <inkml:trace contextRef="#ctx0" brushRef="#br0" timeOffset="227029.0673">5032 13508 118,'-3'-3'129,"-1"-3"-21,1 5-13,3 1-41,0 0-58,0 0-80,0 0-90,2 12 40</inkml:trace>
  <inkml:trace contextRef="#ctx0" brushRef="#br0" timeOffset="227462.3803">5267 13791 30,'2'-10'282,"1"0"-17,2-5-17,4 3-21,-1 1-20,0-1-19,1 3-19,0 1-22,-2 4-10,1-1-16,-4 4-11,2 2-9,-2 3-9,0 1-9,-1 4-5,0-1-6,-2 9-9,1 2-2,-2-2-6,-3 0-7,1 0 1,1 0-3,-2-3-11,-1 1-2,1-5-1,2-2-1,-2 0-7,3-3 3,0-1 2,-3 3 56,3-3 30,0-4 37,-1 4 27,1-4-11,0 0-16,0 0-22,7-17-9,1 1-14,1-4-4,2-6-17,2 2-13,1 2-14,1-1 6,1 5-6,-1 1-9,-2 2-10,-2 8 3,0-1-7,1 1-2,-4 5-12,2-1 1,0 6-10,-3-1 1,-1 1 4,-1 5-3,0 1-4,3 5 2,-5-2-3,1 4 7,-1-1-2,1 1-5,-1 9-3,0-10-1,-2 1-3,0-3 17,2-4-20,-3 2-89,3-4-60,0 3-31,0-8-11,4 2-15,1-5 5,3-2 0,2-2-8,0-4-20,5-5-6,-5 1 12,1-6 16,1-4 25,-6 6 27,2-7 8,0-4 39,-5-1 37,4 0 32,-3-2 46,-1 3 20,-1 0 33,-2 3 17,-2 7 21,2-2 11,-1 3 34,-1 7-7,-1 0-6,0 3-12,0 2-14,0 2-9,0 3-16,0 0-10,-8 15-8,2 2-6,-1 8-1,-2-1-12,0 5-1,0-1-8,5 1-4,0-2 2,4 6-7,1-4 2,2-3-1,-1 0-3,4-2 5,0-6-17,0 0 7,4-4-3,-1-1-3,0-5-3,3 0-21,1-2-60,1-1-42,0-3-50,0-4-38,2-4-41,-2 0-43,-1-1-184,-1-3-510,1-5 226</inkml:trace>
  <inkml:trace contextRef="#ctx0" brushRef="#br0" timeOffset="227855.4559">5842 13639 208,'0'0'316,"0"0"-24,0 0-24,20-10-10,-5 7-12,5-5-21,3 1-18,-1 0-23,-1 0-18,-1 2-15,-3 0-20,-6 2-11,3-1-8,-4 4-12,-4-1-12,4-1-5,-2 1-11,-2 1-5,-2-1-67,0 1-65,-4 0-50,4 2-63,-4-2-75,0 0-195,0 0-484,0 0 214</inkml:trace>
  <inkml:trace contextRef="#ctx0" brushRef="#br0" timeOffset="229332.2184">6594 13505 110,'2'-9'155,"-2"-1"6,1 0 1,0 2 3,1 1-1,-2 1 3,1-2-7,-1 3-7,0 0-18,0 1-15,0-1-10,0 5-15,0 0-8,0 0-11,0 0-9,-1 17-7,-1 0-3,0 10-11,2-1 2,-3 4-6,0 0-5,0-1-4,0 3-5,2-6-1,-2 1-6,1 0-1,2-9 2,-1-1-2,1 3-3,0-5-2,0 0-1,-1 0-2,0-6 1,1 0 1,-2-2-1,2-2-4,0 0 2,2-2 3,-2-3-2,-2 8 52,2-8 17,2 4 24,-2-4 9,1 5 32,-1-5 29,0 0 12,0 0-4,0 0-19,0 0-18,2-20-11,-2 8-15,0-5-8,0-2-12,0-8-15,0 1-4,0-6-9,-1-2-5,1 3-13,-2-3-3,-1 0-6,1 3-1,4-2-9,-4 1-3,1 2-3,-2 1 1,3 3-7,0 6-5,1 1-1,2 0-6,-1 2-1,3 0 1,-2 6-6,4-5 14,0 2-17,3 3 3,0 0-4,4-1 7,-1 4-17,2 0 9,1 4-1,-1 2 11,-1 2-14,-4 1-2,4 5 2,-1 4 6,-2-1-1,-1 4-11,-2 1 7,-2 3 13,0 0-10,-5 3 3,-2 4-2,-3 2 1,-4 2-5,-2-3 8,1 1 2,-7-1-8,1-3 1,-1 0 14,-1-1-10,3 1-2,-2-5-3,3-4 0,3-1 3,0-3-4,2 0-1,2-3 5,-1 0-4,3-2 7,1-2-2,0 1-5,0-1 4,3-2-5,-4 2 1,4-2 0,0 0-6,0 0 2,10-12-1,-3 5 6,4-1-1,0-2-4,0 0 2,2 1-1,7-3 0,-5 4 1,7-1 0,-1 0-1,1 2 7,2 1-3,0 2-1,0 1 4,2 6-4,-4-1 1,0 4-1,-2 0-3,-4 4 2,-4-3-6,1 5 12,0 1-3,-5 3-1,1-1-1,-5 1 6,-3 1-4,-2 1 7,-2-1-7,-5 7 7,-4-1 5,1 0-8,-3 0 1,-4-1 7,-3-4 3,1-3-8,2-1-2,-2-2 5,3-7-11,4 0-4,-4-1 15,5 0-3,-1-3 1,3-3-1,0-1-4,3-1-1,2 0-5,-2 0-15,2-3-46,3 0-34,-1 3-49,1-5-33,1 5-35,-2-1-37,3 1-44,3-2-51,-3 1-273,0 0-670,1 1 296</inkml:trace>
  <inkml:trace contextRef="#ctx0" brushRef="#br0" timeOffset="232000.5722">1643 875 181,'0'0'174,"0"0"-20,0 0-6,3 17-25,-3-4-12,0 3-10,3 5-4,-3-2-17,1 9-3,1-10-9,-1 5-4,1-3-6,-1 3-12,1 4 0,0-10-3,0 0 2,-1-3 2,-1 3 44,1-2-7,-2-1-5,2-3-15,1 0 4,-5-1-8,4-3 1,-1-2-10,2 2-6,-2-2-2,-3 0 12,3-4 33,0-1 12,0 6 22,0-6 10,0 0 5,0 5 14,0-5 5,0 0-6,0 0-1,0 0-9,0 0-16,0 0-7,0 0-5,0-17-21,-1 10-7,-1-2-18,2-4 1,-3 2-7,2-2-4,0-6-13,-2 1-13,1 1 3,-2-2-18,4 1 21,-4-7-9,1 11-15,0-4 16,0 7-4,3-4-5,0 2-5,0-1 5,0 3-13,2-1 9,-4 0-4,4 2-6,-4-1 8,2 11-5,5-21-9,-5 21 4,5-23-1,-2 11-16,-3 12 20,10-22-7,-6 11 7,-4 11-6,13-17-6,-6 9 0,-7 8 4,14-15-11,-14 15 4,18-5 9,-18 5-6,17-1 10,-17 1 0,0 0-12,0 0 3,28 9 4,-28-9-25,10 12 38,-10-12-11,7 14 2,-7-5-12,3 2 17,-6 2-8,3 1 1,-4-1 7,1 3-10,-4 1 1,3 0 7,-5-2 2,-5 4-2,5-4-8,-2 1-8,-5 3 15,7-4-1,1-3-1,-1 0 8,1-1-31,1-3 25,3-3-2,1 0-5,0 0-1,-1-1-2,0 2 4,2-6 6,1 4-17,-3-3-12,4-1 25,0 6-3,0-6-27,0 0 20,-3 3 21,3-3-22,0 0 11,0 0 0,0 0 3,0 0-3,0 0-4,12-9 7,-9 6-5,1 1-1,-1-1 1,0 0 0,1-1-4,5-1 17,-4 1-12,5 1-5,0-4 2,-3 3 3,2 0 4,-1 0-3,1-1-13,0 1 12,2-3 9,-2 3-4,2 0-7,2 1-1,-3 0 9,-2 2-9,1 0 6,-1-1-1,-1 1-13,0 0-6,-1 2 21,-1-2-6,0 2-5,2-2-5,-1 2 8,-6-1-14,8 1 23,-4 1-5,2-2 2,-2 1 20,1 3-25,1-2 6,-2 2-6,-1-1 6,2 0-12,0 0 4,-2 2 4,1-3-4,-1 0 13,0 1 11,1 1-22,-1-1 4,1-1-5,-4 3 1,3 1 8,0-5 1,-3-1-4,1 5 3,-1-2-11,0-3 6,0 6 6,3-3-7,0 0 2,-2-1 0,-1-2-6,3 4 6,-3-4-5,0 4-2,0-4-13,0 0 24,0 4 1,0-4 0,0 0-4,0 3 3,0-3-1,3 4 5,-3-4-7,0 5 5,0-5-8,0 5 3,0-5 13,0 0-7,-3 5-4,3-1 1,0-4-14,0 5-12,0-5 24,0 3 1,0-3 6,0 5-2,0-5-30,0 4 30,0-4-6,0 4 2,3-2 2,-3-2 2,-3 5-23,3-5 18,0 0 1,3 4-2,-3-4-8,0 0 9,-3 5 1,3-5-2,0 0 3,0 3-7,0-3 4,0 4 9,0-4-10,0 0 5,-3 4-5,3-4-8,-4 3 4,4-3 17,0 0-8,0 5-4,0-5-4,0 0 10,0 3-5,0-3-18,0 0 16,-3 3 1,3-3 3,0 0-5,0 0 7,0 0-7,0 0 0,0 4 3,0-4 16,0 0-15,0 0 1,-4 3-16,4-3 16,-3 3 9,3-3-9,0 0-11,-3 2 4,3-2 3,-3 7-4,2-7 14,1 0-9,-4 4-11,1-1 10,0 0 2,1 0-6,2-3 9,-5 4 10,5-3-14,0-1-14,-5 7 12,3-6-2,-1 2-1,3-3 5,-2 2 2,2-2 0,-5 5 1,1-2 7,2-1-12,1 3 3,1-5-1,-4 1-2,4-1 2,-4 5 6,4-5-6,-6 3 2,6-3 0,-7 5-8,4-2 8,3-3-3,0 0 5,-4 4-9,1-4 9,3 0-7,-7 3 2,7-3-1,-7 2 5,7-2-3,-7 2-3,3 0-5,4-2 24,-13 2-17,2-2-2,7 0 0,-2 2 1,-4-4 6,3 4-9,0-4-8,7 2 11,-11 3 4,1-2-4,4-1 7,-1-1-6,7 1-40,-15 0 41,8 0 5,1-1 4,1 1-8,-1 0-5,3-2 7,-1-1-20,-2 2 21,6 1-2,-8-2 6,5 2-7,3 0-7,-7-2 12,7 2 1,0 0 1,-7 2-10,7-2 14,0 0-11,-3-2-9,3 2 0,0 0 0,0 0 9,0 0 2,-6-3-2,6 3-19,0 0 18,0 0-14,0 0 22,0 0-11,0 0-3,0 0 5,0 0-1,0 0-31,0 0 34,0 0-3,0 0-5,-4 0 8,4 0-6,0 0 10,0 0-4,0 0-1,0 0-4,0 0 21,0 0-20,0 0-4,0 0-4,0 0 8,0 0 0,0 0 3,0 0 0,0 0 5,0 0-28,0 0 17,0 0 7,0 0 2,0 0-11,0 0 15,0 0-7,0 0-1,0 0-1,0 0 1,0 0 5,0 0 3,0 0-2,0 0-12,0 0 12,0 0-8,0 0 4,0 0 4,-3-4-14,3 4 13,0 0-4,0 0-6,0 0 20,0 0-14,0 0-3,0 0-3,0 0 8,0 0 1,0 0-8,0 0-5,0 0 5,0 0-12,0 0-27,-7 1-36,7-1-17,0 0-38,0 0-24,0 0-38,0 0-56,-2-4-53,2 4-61,0 0-187,-3-2-598,3 2 264</inkml:trace>
  <inkml:trace contextRef="#ctx0" brushRef="#br0" timeOffset="239150.0014">4487 14554 87,'0'-6'167,"0"1"-4,3 0 0,-6-7-18,3 5-3,0-3-11,0 5-6,0-2-7,0-2-7,-1 4 4,-1 0 0,2-2-3,-1 2-10,1 2-6,0 3-9,-3-5-11,3 5-11,0-1-12,0 1 1,0 0-8,-5 18-5,4-1-4,-3 9-6,3 4-2,-3 3 1,2 12-5,-4 4-6,4-2 4,-1 0-5,-2 0 1,3-11-10,-1-4-4,-1 3 6,4 0-2,-2-4-1,1-3 0,-5-1-2,5-8 2,0 0-4,-1-2 2,1-4-1,1-1 3,-2 0-2,-1 0-2,2-6-5,1 2 6,0-3 7,0-2-3,0 3 20,0-6 37,0 5 24,0-1 34,0-4-4,0 0 14,0 5 18,0-5 12,0 0 1,0 0-16,0 0-9,0 0-17,0-16-14,0 10-16,-1-3 5,1-8-20,1 0-19,-1-7 2,0-2-6,-1-1 7,2-3-15,-1 7-5,0-9-5,1 6-5,-1-3-4,3 11-5,0-3 3,-1 1 4,0 1-15,4 2 2,-3 1-8,1-1 4,1 2 0,1-1-9,1 8-7,2-4 8,-1-1 1,2-1-12,1 5 11,1 2-4,0 0 0,1 1 0,0 3 7,-5 1-9,2 6 0,0 0 7,0 3-13,-2 4 3,2 1-1,-2 1 1,-2 2-7,-2 0 17,-2-3-2,-1 4 2,-1 2 1,-4-2-5,-2 3 0,-1-4 5,0 1-4,0-3 1,-7 7 0,2-9-1,6-4 0,-7 3-3,3-2 5,3-1-3,-3-2-1,3 0-1,2-1 5,0-1-2,1 0-2,-3-1-3,4-2 4,3 0-8,0 0-10,-8-1-42,8 1-20,-3-4-18,3 4-33,-3-5-16,3 1-37,0 4-36,3-8-31,0 4-47,0-1-36,2 0-223,0 2-601,1-4 266</inkml:trace>
  <inkml:trace contextRef="#ctx0" brushRef="#br0" timeOffset="240085.9369">4760 14857 139,'0'0'136,"0"0"13,0 0-5,0 0 22,0 0 4,0 0 10,0 0 1,0 0-9,7-10-23,-7 10-13,3-6-11,3-3-16,-2 1-10,2-4-9,1 3-7,1-4-11,1-2-8,-1-2-6,1 1-2,0-6-3,-4 5-11,3 0-2,-5 2 3,1-1-9,0-1-2,-1 4 0,0 1-4,-3 3-1,1-3 1,-1 2-5,0 0-8,0 0 9,0 5-6,-1 0 0,-2-2 2,3 2 6,-3 1-10,2 1-6,-5-1 0,5 4-3,-5-3 0,6 3 0,-10 0-1,5 6-7,1-4 6,-1 4-1,1-1-2,1-3-2,-2 1 6,3-1-10,-1 0-3,3-2-4,-2 3 4,2-3 6,0 4-9,0-4 3,0 0 1,7 2 2,0 0-2,3-3 3,2-1-1,5-3 4,7 0-1,0-2-2,0 1 2,3 0 3,-2-1-8,-1 2 9,0-4-2,-3 5-7,-7 1 9,-4 0 0,-2 1-4,1-1-2,-5 3 3,2-2 3,-6 2-3,4 2 3,0 1 0,-4-3 6,0 8-9,-3 1 2,2 0-1,-5 3 0,1 3 6,1 1-3,-1 2 0,1-4-6,-3 1 4,4-1 4,-2 1-6,3-3 0,1-3 7,-2 4-9,4 3-1,1-8 1,-2 1-1,3-2 3,-1-1-1,1-1 1,2-1 1,1 2 2,2-1 4,1-1-9,0-3 14,1-2-14,4-1 4,0-3 1,0 0 0,0-3 7,3-6-7,-4 3 0,-2 0 0,3-6-3,-3-5 5,-1 6-6,0-2 7,-6 2 23,3-1 9,0 0-8,-4 1 2,1 5 6,-1 1 9,0 0 2,-2 1 3,-1 3-5,0 2-4,2 0-8,-2-1-6,0 5-1,0 0-2,0 0-3,0 0-8,-6 12 3,3-1-3,-1 7-3,1-1 1,-1 0-3,0 3 5,2-1-5,1 2-4,0-4-10,2 4 4,-1-5 0,1 0 1,1-4 2,-1-1 1,2-1-6,1-2 4,-1 0-3,3 0 4,-2-3 9,3 1-10,0-4-2,1-1-3,0-1 6,7-2-3,-4-1 3,2-6-24,-3 3-28,-1-4-24,3 3-34,-2-2-23,1-3-25,-4-1-40,3-2-41,-3 1-35,0-3-150,-1-4-455,-3 4 202</inkml:trace>
  <inkml:trace contextRef="#ctx0" brushRef="#br0" timeOffset="240499.9503">5362 14342 30,'-2'-1'154,"2"1"-18,0 0-22,-3-3-44,3 3-50,0 0-62,0 0-39,0 0-87,0 0 39</inkml:trace>
  <inkml:trace contextRef="#ctx0" brushRef="#br0" timeOffset="241729.7662">5277 14543 49,'0'0'75,"0"0"-8,0 0-5,0 2-7,0-2-2,0 0-17,0 0 3,0 5-11,0-5 0,0 4-2,0-4 2,0 4-8,2 1-4,-2-5 4,1 6 3,0-5-7,-1-1 26,5 5 29,-1-5-3,-3 5 27,4-3 10,0-2-1,1 0 0,2 1-13,2-4-9,0-2 0,4 0 11,-4 3-7,4-3-6,-4-1-6,5-1-4,-8 2 16,2-1 2,-2 0 4,0-2-2,0 0-8,-1-1 0,-1 1-7,-2-1-2,0-2-11,-2 1 0,-1 1-4,-1-1-7,-2 0-4,2 1-6,-1-1-3,-3 2 3,2 2-9,-1 1 2,-5 2-10,2 0-2,0 1-8,-6 3 1,1 3-4,-1 3 0,-1 3-5,-3 6 4,-1 3-3,1 4-1,1-1-4,4 2 6,0 0 4,4-1-10,-1 1-1,5-5-2,2 0 0,2-4 0,4 2-3,2 0-10,2-1-86,3 0-48,6-4-61,4 1-58,-1-7-138,2 2-439,1-4 194</inkml:trace>
  <inkml:trace contextRef="#ctx0" brushRef="#br0" timeOffset="242550.4553">5712 14535 82,'0'0'220,"-1"-9"-16,-2 8-9,0-1-12,2-2-11,-3 2-20,-3-1-17,2 3-15,-3 0-9,1 5-12,-1 2-10,-4 2-10,0 1-7,-4 8-7,1 0-9,1-2-1,1 5-5,3-6-7,3 3-1,3-1-3,1 0-9,-1 0-2,4-1-8,1-4 4,5 6-6,-3-8 0,2 1 2,5 0 4,0-5-9,0 3 3,2-4-2,1 0 64,1-3 4,0-2-8,-1-2-7,4-3-5,-2 0 22,-2-2 4,-2-1-5,2-2-3,-2-1-1,1 1-4,-4-5-5,0 0-4,-2 1 0,0-1 4,-3-4-17,-1 7-11,0-6 4,-4 1-6,-3 1-4,2 0-11,-3-1 9,-4 3-10,1 1-5,-4 4 0,2-4-5,-3 6-4,-2-3 7,2 8-4,-7 2-6,5-3 1,1 3-3,1 1-2,4 2-4,0-2-5,0 8 1,3-1-4,0 5 3,4-4 2,-1 1 1,4 2 4,0 1-7,6 4-5,-1-3 3,2 1-1,0-6 8,3 3-4,2 0 8,0-2-1,1-2-9,1-1 9,0-1-4,1-4 3,0 3-8,0-5 7,1 0 2,-1-5-7,1 3 6,-2-5-11,1 0 15,3-4-4,2 0 1,-8-1 27,3 0 5,-2 0 2,-3-2 0,-1-1-1,1-2-8,-1 4 5,-2-6-2,-2 2-5,-2 0-4,0 1 0,-1 3-3,-2 2 4,-1 0 0,2 0-8,-3 1 0,1 1 0,-2 3 5,3 2-9,-2-1-9,2 0 10,0 2-13,-2 0-9,2 3 15,0 0-10,0 0-2,0 0 1,-3 13-2,4-6 14,-1 5-2,2-1-11,0 2 4,0 4 6,2-1-11,0 2 4,2 2 16,1-2-22,-3 0 7,3 0 2,-1-2-5,-3-2 16,4 2-12,-3-4 0,0-2-2,0 1 0,0-2 6,-1-1-5,0 0-2,-1-2 2,2-1 5,-3 1-10,2-2 3,-3 0-2,3-1 15,-2 0-13,2-1 3,-3-2 2,3 5-4,-3-5-5,0 2 5,0-2 3,0 0 11,0 0 5,0 0-15,3 2-4,-3-2 4,0 0-10,0 0 7,0 0 4,0 0-9,0 0-56,0 0-40,6-4-26,-6 4-39,8-5-42,-4 3-46,2-1-30,1-4-24,1 2-193,-1 2-544,2-4 241</inkml:trace>
  <inkml:trace contextRef="#ctx0" brushRef="#br0" timeOffset="244769.751">6253 14539 133,'3'-3'155,"0"0"-8,0-1 5,0 1-7,-3 0-3,4-1-8,-3-1-2,2 0-7,-1 1-7,-1-4 5,-2 6-7,2-3-10,-1-2-8,0 2-13,-1 1-5,-1-2-7,1 1-3,-2 0-8,-3 1-1,1-1-10,0 1-4,-2 0-6,2 2-6,-4 0-4,1 2-4,1 0-4,-5 3-5,4 3-2,-6 2 2,1 2-7,-3 6-1,4-1-2,-2 4-1,3 5-2,2-9 4,0 2-7,3 0-3,0 0 8,3 7-6,-1-7-11,4-5 8,0 5 3,1-9-1,2 3-2,0-2 7,0 0-6,1-2 2,0-3 2,3 3 8,-1-5 40,1 1-1,2-1-2,0-2-8,3-2 8,-1 0 3,0-3 16,2-4-2,1-1-5,-1 0 3,-3 3-13,2-8 0,0 3-2,-3-5-3,1 0-6,0-6-4,-3 6-3,0-1-6,0-4-2,-3 1 0,2-3-4,1-2 8,-7-1-12,4 8-1,-5-10 0,1 1 0,-3 10-6,0-6 1,2 8-1,-2-1 2,0 2-2,2 1-4,-2 3 10,2 1 22,-2 0 4,1 3-4,2 2 1,0-2-2,-1-1-8,0 3 3,1 3-9,0 2-7,-2-5-3,2 5-4,0 0 1,0 0-4,0 0-1,-3 12-3,2-2 2,1 1 9,0 1-3,-1 8-8,-1-3 2,0 1 8,1 8-13,1-7 3,-1 7-3,-2-1 3,3 0-7,-1 3 6,2-10-4,-1 8 10,4 0-16,-1-2 15,4 3-4,-3-8-5,1-1 4,0 2 3,2-4 0,0-2-4,3 2-1,-2-5 5,0 3 2,0-6 1,3 1 1,-2-3-6,3 0 8,1 2-6,2-5 7,-2-3-9,3 0 10,-2-3-8,0 0 8,0-1-8,0-1 8,2-1-7,-2-2 1,-2-1 9,0 0 49,-1 0-5,5-11-8,-7 10 2,3-4-12,-4 2 1,1-4-10,0 4 4,-3-2-9,1-2 2,-1 4-2,-1-5-2,1 2-6,-4-2 8,0 1-11,1 3 2,-3 1 2,0 1-5,0 0 0,0 4 0,-3 0-2,1-2 1,1 4-4,-3-2 1,3 3-6,-5-2-1,2 2 18,-2 0-20,-1 2 0,-3 2-2,1-1-2,-3 6 12,-4-2-14,4 3 1,-1 0-10,-2 3 7,1 1 3,3 1 1,-2 1-2,3 2-8,0 0 18,0 10-12,3-7 4,3-2-4,1 1-5,1 2 10,2-1-10,0 0 6,0-1 3,2-3 0,2 1 1,1-4-4,0 4 14,0-5-12,3 6 6,-1-7-5,0 1 5,0-2-1,3-1 3,-4-1-7,4-2 1,-1 1 5,0-4 0,1 2 3,-2-2-4,3 0 3,0-2-5,2-1 10,-3 1-10,2-5 6,0 1-12,-1-1 9,-1 2 2,3-2-8,-2-2 6,-2 3 8,1-4-10,2-6-2,-1 7 4,-1-3-5,3 0 1,-6 6-1,1-5 0,-1 2 11,1-1-5,0 1 10,-1-2-8,-3 5-2,2-4 10,2 1-4,-5 0 7,0-1 6,1 3-5,-2-3 0,2 1-5,0-1 2,-4-2-8,0 2 3,3 0 1,-3 1 4,1-3-4,-2 0 1,1 1-5,-3-1 1,3 0-3,-3-2-2,2 5 4,-3-2-3,2 2 0,2 2-12,-3 1 9,0 2 6,1-1-4,0 0 1,2-1-8,-4 3 7,4 3-2,-3-4-8,2-1 4,1 5 3,-3-2-2,3 2 1,0 0-6,-4-3 4,4 3 2,0 0-10,0 0 5,0 0-2,-6 5 0,6-5-2,0 6-1,0-6-3,3 10 19,-3-4-13,6 0 0,-5 2 3,6-3-2,1 2 4,-2-1 1,1-3 3,0 2-6,2-2 4,1 3-4,-2-3 5,2 0 2,-1-2-10,-1 1 13,0-1-7,1 0 4,-1 0 1,-5-1-2,4-1-2,-3 1 4,0-1-3,2 1 8,-2-3-5,-4 3 2,7 0 2,-7 0 0,5 0 5,-5 0 4,0 0 16,5 0 3,-5 0-2,3-1 0,-3 1 4,0 0 4,5-3 2,-5 3-7,0 0 4,2-3 10,-2 3 15,0 0 2,0 0 5,3-5 1,-3 5-2,0 0 5,0 0-8,0 0-1,0 0 1,0-4-2,0 4-4,0 0-11,0 0 1,0 0-7,0 0-7,0 0-7,0 0 1,0 0-4,0 0-2,0 0-6,0 0-1,0 0-4,0 0 1,0 0-1,0 0-4,0 0-1,0 0-3,0 0-2,0 0 0,0 0 2,0 0 1,0 0 0,0 0-9,0 0 3,0 0-6,0 0 4,0 0 1,0 0 1,0 0-2,0 0 5,0 0-4,0 0 1,0 0-1,0 0-2,0 0 5,0 0-4,0 0-2,0 0 3,0 0-1,0 0 0,0 0-6,0 0 8,0 0-4,0 0-1,0 0 0,0 0 1,0 0 2,0 0-10,0 0 9,0 0-5,0 0 3,0 0 0,0 0 5,0 0-6,0 0 3,0 0-7,0 0 5,0 0 3,0 0-1,0 0-1,0 0 8,0 0-6,0 0 2,0 0-4,0 0 2,0 0 3,0 0-2,0 0 1,0 0 8,0 0-10,0 0 1,0 0 2,0 0 0,0 0-7,0 0 9,0 0-1,0 0 0,0 0-4,0-5 5,0 5-5,0 0 6,0 0-7,0-4 4,0 4 0,0 0-3,0-5 0,-3 0-1,3 5 0,3-3-1,-3 3 6,0 0-5,0 0-1,-3-4-1,3 4-2,0 0-3,0 0 4,0 0-4,0 0 2,0 0-3,0 0 2,0 0 0,-7 7 0,1 2-2,2-1 4,-6 6 7,2 1-6,-1-1 1,1 1-4,0 2 5,0 0 2,1-2-4,2 4 2,-3-2 2,6-3-5,-2 5 2,1-7-3,1 1 5,4-1-4,-4-1 2,2-6 0,2 8-2,1-4 3,1 1-2,0-3 1,2 1 6,-1 1-11,2-1 7,1-4 1,0 3 0,2-2 0,0-2-8,0-1 11,2-2-3,2 0-3,0 0 3,1-2 7,0-1-9,-2 3 3,-3-3 1,-1-3-2,1 6-4,-1-4 6,-1 1-2,-1-2 0,-1 2 0,-2-1 0,2 3-1,-5-1 0,5 0 3,-3 0-1,-3 2-5,4-2 10,-4 2-5,4-1 0,-4 1-2,0 0 0,0 0 4,4 0-3,-4 0-2,0 0 0,0 0 0,2-3-40,-2 3-29,0 0-14,0 0-27,0-4-10,0 4-15,0 0-26,0 0-28,0 0-27,0 0-10,0 0-8,0 0-12,-2-6-14,2 6-16,0 0-15,-6-4-6,4 0-15,2 4-214,-4 0-571,-1-3 254</inkml:trace>
  <inkml:trace contextRef="#ctx0" brushRef="#br0" timeOffset="246610.3178">7558 14105 134,'0'0'152,"2"-3"-13,1 1-13,-3 2-17,0 0-18,0 0 2,0 0-9,0 0-15,0 0-4,0 0-1,0 0-16,0 0-6,0 0 0,0 0-9,0 0 7,0 0-9,0 0-14,0 0-1,0 0 9,0 0 2,0 0-7,-4 12 3,1-5-7,3-3 0,-3 2-1,1 1-3,-1-3 1,1 1-3,2 0 3,-2-4 1,0 4 0,2-5-6,-4 6 0,4-5 1,0-1-2,-2 5 8,2-5 7,0 0 45,0 0-9,-1 2 18,1-2 14,0 0-8,0 0 8,0 0 11,0 0-4,0 0 4,0 0-4,0 0 3,0 0-7,0 0 4,0 0-6,0 0-1,0 0-8,0 0-7,0 0-11,0 0-8,-1-11-6,1 11-5,0-5 0,0 5-8,0-7 2,0 4-6,0 3 3,-2-7-3,1 6 2,1 1 1,0 0-8,-2-6 7,2 6-4,-2-2 3,2 2-10,0 0 3,-3-3-3,3 3-3,0 0-5,0 0-13,0 0 11,-7 5-3,1 1-1,1 0 0,-2 3-9,-2 8 6,-1-5-5,0 3 0,-4 7 1,3 0-13,-1 0 12,0 3-2,2 1 11,0 2 3,0 1-9,-1 0 4,3 1-12,-1 3 8,-2 15-4,5-14 9,2 0-8,0 12 0,0-12 2,2-1-3,2 2 3,-3-2-6,6 2 9,-1-2-6,2 0-5,3-2 5,-1-5 2,0 3-1,6-4-2,-2-2 3,1-1 1,-1-6-10,0-1 4,0-3-3,2 0 6,0 1-2,-1-1-3,0-5 6,1-1-4,3-1 2,-1 1 3,-1-5 2,1-1-31,-2 0-50,2-4-28,-1 0-40,1-3-32,0-1-37,-1 1-43,0-4-38,-1 1-166,-3-2-497,2-1 220</inkml:trace>
  <inkml:trace contextRef="#ctx0" brushRef="#br0" timeOffset="253762.3195">7818 14423 96,'2'-9'184,"-2"-2"-3,1 4 0,-1 1-7,1 0-10,1 1-6,-2 0-10,0 2-8,0 3-20,0-7-12,1 5-7,-1 2-15,0 0-4,0 0-18,0-4-9,0 4-8,0 0-2,0 0-8,0 0-2,0 0-1,0 11-13,0 2 7,-1 5-6,-1 7-1,0 7-1,-4 13-1,3 3 0,-1-1-4,0 6 1,1-1-4,0-2 1,2 5-2,-1-7-2,1 1 2,-3-3 0,3-13-2,-1-1-6,-1-1 3,0-3 5,3-2-3,-2-7-2,1 0 9,0 1-9,0-6-2,-1-2-1,2-1 0,0-5-2,0 1 3,0 0 2,0-3 22,0 0 53,0-4 20,0 5 38,0-5 12,0 4 19,0-4-12,0 0-10,0 0-19,3-13-11,-2 5-26,-1-4 4,1-5-4,1-1-19,-2-2-5,3-8 3,-3-2-15,3 1-3,-3-3-19,0 0 9,2 1-7,-2-1 1,2 4-9,1 1 1,-3 3-2,3-1-3,-2 6-2,5-8 0,-5 9-8,2 0 0,3-1 1,1 2-14,1-6 11,0 6 2,2 0-16,2 4 1,5-2 6,1 0-6,1 3-2,1 2 3,0 2 0,1 2-5,-6 4 0,3 1 0,-3 5 0,-3 3-1,0 0 4,-1 6-6,-1 0 7,-6 3-2,2 0 6,-2 3-3,-5 1 8,-3-1-4,-3 3 17,-3 2-19,-2-3 1,-2-3 0,-1 1 6,-1-2-3,1-4-1,1-3 0,-2 1 0,2-6-2,0 2-2,0-2 4,1 0-2,-1-1 9,4-2-17,-1 2-43,3-4-22,1-3-25,0 3-31,2 0-21,1-1-34,4 1-38,-3-7-27,5 3-8,2-2-45,3 0-224,1 2-566,1-2 250</inkml:trace>
  <inkml:trace contextRef="#ctx0" brushRef="#br0" timeOffset="254428.8039">8339 14679 61,'-6'-3'243,"0"3"-13,0-1 1,-2 0-4,2-1 0,0 1-14,2-1 4,-3 1-8,7 1-3,-7-4-11,4 4-22,3 0-9,0 0-7,-5-2-14,5 2-12,0 0-11,-3-3-21,3 3-11,0 0-11,0 0-4,0 0-2,0 0-13,0 0-8,18-1-3,-4 1-1,7-1-5,5-2-5,-1 3-4,5-3 2,12-1-9,-1 0-5,0 4 4,1 2-8,-3-2 7,-8 0-9,-4 0-2,1-2 7,-4 2-12,-3-3 2,-7 5 2,-4-2-1,1 1-8,-1 1 9,-5-4 1,0 4 1,-1-2 1,1 0 6,-5 0 3,6 0 5,-6 0-5,3-3-10,-3 3 2,0 0-2,-5-9 0,-1 1 4,-1 3-8,0-2-5,-3-2 5,-4-3 7,2 3-9,0-2-5,-3 0 6,2 0-8,0 0 0,-1 1 5,3 2 1,3-1 2,1 5-11,1-2 2,2 1 0,-1 3-4,3 0-9,-1 1 5,3 1-5,0 0 4,0 0 10,10 13-9,0-6 1,1 7 1,6 5 10,-2-1-17,-1 2 9,0-1-1,-1 0-5,-4-6 8,-1 4 3,-1-2-9,-3-2 9,2-1 1,-3-1 4,-2 4-2,-1-7 0,-1 3 7,-2-5-13,-1 3 10,-2-2-7,2 1 2,-2-1 7,-2-1-3,-1 1-9,2-3-48,-1 1-39,-1 0-43,-1 2-46,3-5-42,3 1-49,-2 0-61,2 0-173,1 0-545,3-3 242</inkml:trace>
  <inkml:trace contextRef="#ctx0" brushRef="#br0" timeOffset="255966.2186">8935 14714 90,'0'0'121,"0"0"-11,0 0 8,0 0 14,0 0 2,0 0 15,0 0 18,0 0 18,0 0 8,0 0 1,0 0-14,13-14-20,-6 7-10,2 0-11,2-3-11,0-2-9,0-2 0,6-6-6,-4 9-7,2-9-10,-1-2-8,-1 0-10,0-1-5,-2-2-8,0-4-3,-3 1-2,0 3-8,-1 0-1,0-2-7,-4 6 0,1 3 2,-3 0 1,2 2 6,-3 3 1,1 3 0,1 1 1,-2-1-16,0 4 3,0 0-7,0 1-2,-2 2-11,1-1 1,1 4-6,0 0 0,0 0-6,-8 7-6,1 4 1,-2 5 7,-1 6-5,-1 0 1,1 3-5,0 0 0,2-1 4,2 3-8,2 0 4,0-1-9,2 0 6,2 0-1,3 1-3,4-3 4,-3-1-6,3-3 6,3 2 1,3 1-2,-3-8-2,3 3 5,-1-5-3,2-2-3,0-3 12,2 1-10,-2-4 1,7-2 4,-5 0 2,6-3 1,-6-3-7,-2 0 3,8-6 5,-7 2-3,-3-5 1,1 2-2,2-9 6,-5 4-5,1-6 3,-1-1 0,-4 5 8,-2-1-5,-1 0 4,1-2-1,-1 1-6,-3 2-5,1 0 6,-2 5 0,1-5 3,-4 8-4,1-3-9,0 4 12,-2-1-3,0 3 2,0 3-6,0-1 8,0 4-14,-3 4-2,0 0 1,-2 5 7,0 5-10,1-1-3,-1 3-1,3 0-2,0 2 5,1 11-1,5-12 4,-1 3 1,2-3 10,2 2-13,2 0-3,4-4 5,0-1 4,0 1 5,2-4-5,2-1-1,0-5 5,3-2-9,-1 1 3,3-6 1,0-1-1,2-4 4,3 1 7,-2-4-9,1-5 5,-3-4 0,1 2 5,-3-4 1,0-2-1,-2-3-12,0 0 12,-4-1-2,1-5 5,-1-1-8,-2 1 14,-3-2-17,0 3 4,-2 2 1,-2 2-5,-1 1 9,-1 6-5,1 4 8,-4-2-9,1 6 8,2 4 6,-2-3-1,1 5-7,2 0 11,-3 1-19,2 4-7,1 1 9,0 0-9,-8 18 5,2-1-2,2 4 0,0 9-6,-1 4 2,0 12 2,2-11 2,3 14-4,-4-3 2,4 8-2,-2-5 14,2-2-13,-6 3 4,5-4 28,0-1-28,-1-12-2,0 1 2,-1 1-1,3 0 1,0-4-5,1-1 2,3 2 6,-1-7-12,4 0 11,-4-6-2,1-2-1,1 0-5,2-3 3,1-1 0,-1-1 14,1-3-13,2 2 12,-1-4-5,0-4-1,2 0-5,-2-1 8,5 1 7,-1-6-9,1 1 4,-5-4 19,2-1 10,2-4-5,-5-2-1,2-3 2,-1-5-5,-1-3-1,-5 6-5,-1-12-12,0 1 14,-6-3-5,1 1 0,-5 1-10,2-1-3,-4 2 4,-1 2 0,-2 2-2,0 3 0,-1 4 0,-1-1 1,2 6-7,0 1-3,0 1 4,2 0-1,3 5 2,2 2 0,1-3-7,-1 3-2,5 4-2,-2-5 3,0 3-8,3 2 14,3-6-14,1 1 5,4 3-22,8-3 24,4-2 0,5-2 0,0-1-1,3 0-9,1-2 9,-3 0 16,1-1-12,-3-3-2,-3-4 7,0 1 0,-1-5 5,-2 3-16,-2-4 15,-4 1 7,-1-4-10,-2 2-1,-4 2 10,3 1-8,-7 7 0,1-1 0,-2 2-3,-2-1-10,1 4 10,1 0-4,-3 2 6,-1 1 0,1 4-2,0 1-2,1 0-5,-1 4 3,3 0-6,-12 12 2,3 1 2,0 4-8,-1 7 3,-1 4 4,1 2-3,3-1 3,0 1-3,1 2 2,2 0-4,0 0 3,1 1-5,3-2 9,2-4-2,-1 3-3,3-3 14,-4 0-5,4-1-2,1-9-1,-2 1-7,2-4 7,-1-1-3,0-3 6,1 0-2,2 0-5,-2-3 10,3-2 0,-3 2-7,1-2 4,1-1 15,-2-1-13,4-1-4,-3-2 3,2 3 0,-1-3-3,2-3-4,-2-3-2,1 3-58,-1-2-48,0 0-36,0-2-28,0 1-29,-3-1-33,1-1-51,0 0-34,-2 0-230,0-1-599,1-1 266</inkml:trace>
  <inkml:trace contextRef="#ctx0" brushRef="#br0" timeOffset="256405.1989">9785 14439 154,'-3'-2'284,"3"2"-21,-6 0-34,6 0-23,0 0-22,0 0-7,0 0 39,27-1-28,-3 1-18,0-3-14,4 0-13,11 3 11,-10 0 11,9-1-15,-9 0-11,-1 0-18,-4 2-5,2-2-14,-5 1-14,-6 0 1,-5 0-10,-2-2 15,2 2 14,-5 0 9,0 0-11,-5 0-5,8 0-12,-6-2-16,-2 2 4,6 2-9,-6-2-8,4 0-3,-4 0-23,0 0 7,0 0-3,0 0 5,0 0-6,6 0-8,-6 0-8,0 0-2,0 0-56,0 0-47,0 0-38,0 0-36,0 0-43,0 0-55,0 0-58,0 0-289,0 0-652,-10-8 289</inkml:trace>
  <inkml:trace contextRef="#ctx0" brushRef="#br0" timeOffset="256894.809">10187 14062 76,'0'0'215,"-1"-5"3,1 5-3,-4-2 4,4 2-5,0-3-5,0 3-4,0 0 2,0 0-11,0 0-2,-2-5-12,2 5-10,0 0-16,0 0-16,0 0-19,0 0-8,0 0-15,0 0-10,0 0-15,14 10-5,-1 5-6,5 4-1,1 8-6,6 9-7,-4 2 2,2 5-17,-5 6 4,-4-7-6,-1 5 0,-6-1-5,-3-11-2,-1 15 1,-2-14-4,-3 10 7,-3-13 5,0-2-12,-1-2-8,-1-1 3,1-2-3,-1 0 6,0-7-3,0-4-9,-3 1 9,0 0-4,4-2-4,-4-2 6,3-2-2,-4-1-7,5 0 6,0-4-5,0 1-14,2-2-44,-1 0-55,2-3-99,3-1-74,0 0-58,-2-9-186,5 2-568,1-3 252</inkml:trace>
  <inkml:trace contextRef="#ctx0" brushRef="#br0" timeOffset="257334.3999">10738 14312 128,'0'0'274,"2"-5"-29,-2 5-20,0 0-28,-2-5-19,2 5-18,0 0-19,0 0-11,0 0-17,0 0-9,0 0-6,0 0-14,0 0-7,0 0-7,-1-2-3,1 2-1,-6-1-4,6 1-4,0 0-11,-4-3 0,4 3 0,-6-2-7,6 2-7,-2-3 0,2 3 0,0 0-8,-2-2-6,2 2-3,0 0-4,0 0-12,0 0-39,0 0-29,14 2-58,-5 2-69,0 1-206,-2-1-433,0 1 192</inkml:trace>
  <inkml:trace contextRef="#ctx0" brushRef="#br0" timeOffset="257369.4684">10710 14619 275,'4'1'311,"0"2"-32,-4-3-28,6 2-24,-1 1-21,1 2-18,-3 2-25,4 0-15,-3 5-6,-1 3-11,-3 1-7,-3 2-13,-2 6-2,-2 1-15,-2 1-8,-1-1-12,-4 0-1,-3 1-9,1 1-13,-1-4-24,-3 5-114,-1-6-121,-2-1-266,0-1-512,-9 9 226</inkml:trace>
  <inkml:trace contextRef="#ctx0" brushRef="#br0" timeOffset="259222.463">5696 15932 55,'0'0'137,"0"0"6,0 0 17,0 0 12,0 0 14,0 0 4,0 0-13,0 0-16,8-7-20,-5-2-10,2 1-7,0 0-2,1-1-12,4-5-3,-4-1-6,1 1-3,0-3-7,-1 1-9,1 0-7,-1-8-8,-2 7-3,-3-3-5,2 4-3,-2-1 12,1 7 0,-2 1-4,1 1-5,-1 0 1,0 3-12,0 0 3,0-1-12,0 6-7,0-4-5,0 4-2,0 0 7,0 0-14,-8 16-4,2-4 6,1 5-11,-4 5 2,5-5 0,-3 0-6,3-1 6,-1-1-4,3 3-3,-1-2 1,1 1-1,2-5-2,2-2 2,0 1-3,0 0 0,1-2 0,1 1-2,2-1 3,2-3-4,-2 1 1,2 0 3,5 0-4,-2-2 6,4-4 4,0-1-9,0 0-62,1 0-37,-2-4-35,0 0-41,0-4-20,1-2-46,-3-2-193,-1 0-470,-4-4 207</inkml:trace>
  <inkml:trace contextRef="#ctx0" brushRef="#br0" timeOffset="259665.2886">5853 15538 146,'-4'-5'234,"3"0"-1,-1 1-19,0 0-24,0 0-24,2 4-14,0-4-19,0 4-10,-3-3-15,3 3-13,0 0-31,0 0-75,0 0-59,0 0-72,0 0-131,18 3-295,-9 0 130</inkml:trace>
  <inkml:trace contextRef="#ctx0" brushRef="#br0" timeOffset="260123.9629">6246 15449 2176,'-5'-11'33,"-1"-7"-18,-1 0-7,1 2 63,1 1 24,1 4 2,1 5-15,-2-1-16,2 1-15,1-1-2,-1 4-11,3-1-9,0 4-4,-3-1 3,3 1-8,-4 7-1,0 2-3,-2 8 12,3 2-14,-2 8-5,2 2 2,-3 2-3,2 2 0,-1 2 0,0-3-3,0 4 0,2-1-1,-2 12 7,3-13-7,-3 13 1,4-13 1,-2-1-2,0 1 0,-2-1-1,3-5 1,1 6-5,-3-4 5,2-1 0,-1-3-7,3 1 5,-1-9 0,1 3 0,1-1-3,-1-3 6,4-3-3,-3 1 3,0-4 0,2 7-3,-2-8-8,1-3 12,1 3 1,-1-5-1,1 0 1,1 0 4,-1-2-2,3 0-2,2-1 48,-2-2 9,-2-1-6,6 0 3,-3-2-5,0-5-3,3 0-4,-3-1-7,1-5 18,1-3-20,-6 1 3,4-1-15,-4-1 4,-2-4-5,2-2-1,-4 3 15,-1 2-11,-2 2-11,-3 0-8,1 0 6,-3 0-7,0 3 7,-1 1-15,-1 0 15,-2 3-8,0 0-10,-1 2 4,3 0 0,1 3-3,2 1 2,1 0-6,2 2 6,1-1-4,1 1-4,0-1-6,3 3 2,0 0 1,0 0 3,8-8-3,0 4 1,9-3 5,5 0-3,4 1 13,2-1-4,-1 0-7,2 0-23,1 2-75,-2-2-54,1 2-68,0-3-69,-2 0-231,-1 1-567,-3 1 252</inkml:trace>
  <inkml:trace contextRef="#ctx0" brushRef="#br0" timeOffset="260627.9842">6833 15405 98,'2'-7'183,"1"1"-9,-3 0-4,3-2 0,-3 1 0,1 2-7,1-1 1,-1 0 8,0 0-14,1 2-2,-2 1-5,0-4-8,0 4-2,0-1-9,-3 2-6,3-5-6,0 7-10,-4-6-13,1 5-8,3 1-15,-5-3-7,3-1-5,-2 2-7,4 2-7,-10 2-2,3 2-5,-2 2-11,-2 7-3,1 2 0,-5 8-7,-1 4-4,5 5 3,-3-1 10,-1 14-17,2 3 2,4-3-10,1-11 7,4 1-1,1-2-10,1 1 17,2-4-7,3-1-7,1-1 1,2-3-1,1-1 1,-1-5-3,5-3 4,-1-3-1,0 2-1,8 1-3,-3-4-26,-2-3-67,1-8-51,0 2-54,3-6-49,3-1-228,-3-2-513,-3-2 227</inkml:trace>
  <inkml:trace contextRef="#ctx0" brushRef="#br0" timeOffset="261196.1423">7065 15395 28,'2'-5'251,"0"1"-4,-1-2-14,-1 2-15,2 2-7,-2 2-17,1-5-11,-1 5-21,0-4 1,0 4-27,0-4-11,0 4-13,0 0-9,0 0-8,0 0-8,0 0-11,0 0-8,0 0-5,0 0-8,0 0-8,0 0-3,0 0-9,0 0-3,-3 12 1,0-6-4,1 2-2,0 3-2,-1 0-6,0 5-1,-2 3-3,1 9-4,1 2-3,-4 0 3,3 3 1,-2-2-5,3 3 2,-1 1-1,0 0 0,-1-4 0,1 1 8,0 3-12,1-5 2,-1-4-1,4-1 0,-3 0 3,2-6-5,1-4 3,-2 1-5,4-1 3,-2 4-1,-2-7 0,2-2 0,-1-1 2,1-1-2,1-2 0,-2-1-1,1 1-3,1-1 1,-1-3 5,0 2 5,0-4-4,0 7 4,0-7 55,0 0 39,2 3 15,-2-3 11,0 0 0,0 0 14,0 0-9,0 0-17,0 0-5,1-14-15,1 8-8,-2-3-14,1-3-5,-1 0-7,2-7-7,0-8-9,-2 9-4,2-8-12,-2 7 12,3-8-12,-2 1 1,0 7-4,1-7-4,-1 8-8,-2-1 5,2 1-10,2 0 10,0 1-17,1 2 7,0-2-4,3 0-3,-2 1 5,3 0-8,2 2 1,2-1-11,4 1 8,2 0 5,1 2-4,0 0 1,-2 7-1,-1 0-6,-1 3 6,1 3-3,-2 2-5,-4 2 2,1 2-10,-3 3 7,-1 2 10,-2-3-3,-1 7 4,-2 0-1,-3 1-1,-6 7 4,-3-2-5,-2-2 3,-5-1-3,-2 0 0,-1-2 5,0 0-8,0-2 1,-3-3 0,2-1 7,2-5-5,1 2 5,6-2-24,-1-6-51,2 3-20,1-2-18,2-1-22,2-1-27,0-2-35,2 1-42,4-3-51,0-2-30,4 0-39,1-1-192,6-2-591,6-4 261</inkml:trace>
  <inkml:trace contextRef="#ctx0" brushRef="#br0" timeOffset="262476.2324">7493 15605 117,'-4'0'191,"4"0"-1,-7 0-8,7 0-6,-6 0-13,6 0-6,-4 0-11,4 0-15,0 0-13,0 0-9,-3 3-7,3-3-15,0 0-11,0 0-11,18-3 1,6 3-2,0 0-4,6-1-10,9-5 6,2 3-11,-1 2-9,-3 0-2,-7-1-1,1 4-11,-3-4 5,-1 2-3,-5 2-5,-5-2-7,-4 0 8,-2-2 0,-2 2 0,-2 2-1,0-4-2,-3 2 2,-4 0 35,7 0 10,-7 0-6,5-3 8,-5 3-4,0 0-10,2-2-3,-2-4-5,-1 3-4,-2-2-4,-3-2-8,2-1 0,-2 1 1,-4-6-8,1-1-6,0 3 5,-3-2-3,5 1-2,-3 5 0,4-1-3,0 0 0,1 5-1,1-3 8,2 4-15,-2-3-3,1 3 3,3 2-7,-3-3-3,3 3 4,0 0-5,0 0 2,0 0 2,16 4-7,-8 0 4,6 4 4,-2 1 0,2-1-4,-1 0 2,0 6 1,-3-3 0,4 7 1,-4-5-2,-1 2 6,-2 0 2,-4-1-1,1 3-5,-3-4 7,-1 3-4,-1 2 0,-1-5 14,0 3-11,-4-2 4,2-3-6,-4 2 4,3-4-3,1 1 1,1 0 7,-3-1-9,1-1 0,1-2-2,1-1 5,1-2 9,-1 0-11,-1-1 3,1 0-5,2 3 3,-1-2-1,2-3 4,-2 4-3,2-4-1,-1 3 0,1-3 0,0 0 0,0 0-3,0 0 2,0 0 0,-5 1-6,5-1-1,0 0 4,0 0-4,0 0 2,0 0 1,0 0-5,0 0 9,0 0-5,0 0 5,0 0-3,0 0 1,0 0-1,0 0 2,0 0 0,0 0-7,0 0-28,0 0-36,0 0-29,0 0-28,0 0-24,0 0-24,0 0-34,0-11-30,0 11-158,-3-4-430,3-1 191</inkml:trace>
  <inkml:trace contextRef="#ctx0" brushRef="#br0" timeOffset="264142.7566">8154 15670 208,'11'-5'198,"-7"0"-16,3-3-19,4 1-16,-1-6-12,3 1-7,2-4-11,0-4 1,-3 1-5,3-1-10,-2-2-7,0-1-13,-2 0 1,-1-5-6,-2 3-7,0-1-3,-1-1-6,0 3-3,-3 6-3,0 0 7,-1 1 0,0-1-1,0 8-9,-1 1-4,1 2-4,-3 2-6,0 0-2,0 1-9,0 1-2,0 3-1,0 0-6,0 0-4,0 0-4,-10 17-2,2-1 6,-1 11-4,0 3 1,0-5-3,-2 5 1,4 0-7,1 0 4,-1 0-3,5-1 1,1-2 0,0-1-1,2-6-3,2 6-3,3-7 2,-2-2 0,3 0-1,1 0 2,1-4-1,0 2 1,4-5-2,2 1 4,-1-5 0,7 0-3,-6-4 6,6 1-4,1-3 1,0-5-4,-1-1 10,0 0-10,-7-2 2,-1-4 1,1 3 2,-1-6 3,2-2 0,-6 0-4,-1-6 2,-1 7-2,0 0 0,-1 1 5,-3 0-2,0-1-1,-3 4-3,1-4 7,-2 6 0,-1-1-3,1 5 1,-2 1 6,0 1-8,-4 4-2,3-2-4,-5 2 1,1 9 1,0-2-4,-4 5 10,2 2-15,2 2 1,1-1 2,1 4-1,1-1 5,3 0-3,2 0-1,0-1-1,3 0 0,4-1 2,0-2 2,4-2-1,-2-1 0,2-2-3,5-1 6,-4-1-3,5-3 3,-1-4-2,6-2 3,-2-1 0,0-4 3,-1-5 1,-5 3-1,6-3 6,0-3 0,-7 3 0,1-10 8,1 5 0,-6 1 3,2-8 3,-3 1-5,-1-4-7,-2 1 4,-1-1-2,0-3 1,-3 2-3,-2-3 2,1 12-3,-1-8 0,-1 10 6,1 0 11,-3 3 2,2 4 8,1 2-2,-1-1-7,0 4-4,0 2-2,1 1-9,1 2 5,0 0-13,-6 14 2,2 2 1,-2 13-1,1 6 1,0 1-3,0 14 0,3 0-5,-6 3 5,4 0 0,-2-3-1,0-5-1,4-8-2,-1-3-5,-1 0 5,2 0 4,1-3-5,1-5-2,-2-1-4,1 0 5,1 1 2,-2-8-1,1-1 1,4-4-8,-3 0 10,0-1-9,1-1 7,1 1-2,-1-2 6,1-1-6,2-1-3,-3-4 3,1 0 1,2 3 7,0-6-4,-1 2 8,1-3-9,1 0 6,4-4-3,0 1 5,-1 0 3,2-2-1,-4-5-4,1 3 11,1-5-12,-1 0-1,-1-1 5,-2-4-2,-3 6-5,2-8-5,-5-1 7,2 2-1,-1-7-3,-1 0 1,-1 6 0,-2 1 2,-2-6 0,2 8-4,-2 3-3,1-2 10,0 3-4,1 4-5,1-1 8,-1 3-3,3-1 1,-1 2-4,1 2 2,0-2-12,0 1-3,1 2 3,1-1-1,0 3 1,0-7-3,5 5 5,0-3 3,6-1-1,0 0 1,3-3 4,0 1-2,5-7-1,-1 4-3,-2-4 6,2 0-1,-3-2 7,-1-1-10,0-3 7,-1-1-1,1-1-5,-3-6 3,-1-1 4,0 4-5,-1 1-1,-4 6 2,-1 2 4,-1-1-1,0 4 0,-2 0-5,1 6 16,-4-5-13,5 8-1,-3-1-3,0-1-3,2 3 5,-2-2-7,0 6-2,0 0 6,0 0-6,0 0 4,-7 23-8,4-7 14,-2 11 9,0 5-14,1-2 3,0 2 14,2 2-17,2 3-2,0-6-2,0-1 0,2 1 11,0-4-5,1-6-1,0 3-11,0-5 15,-1-4-2,0-3-4,2 0 2,0-4 0,-1 1 3,2 0 0,-1-3 1,0-1-1,0-2-4,2-1 4,1 2 0,1-4-3,1 0 7,1-3 1,-1 0-1,1 0-2,0-3-48,0-1-19,-1 0-25,-1 0-30,2-3-26,-3 1-33,0-1-16,-1 0-28,-2 1-11,0-2-161,-3 0-429,2 0 190</inkml:trace>
  <inkml:trace contextRef="#ctx0" brushRef="#br0" timeOffset="264591.5566">9137 15516 187,'0'-3'210,"0"3"3,0 0-12,4-5-15,1 1-18,3 0-19,6-2-11,1 2-12,6-4-12,0 3-11,0 0-9,1-1-13,-7 6-4,6-3-10,-6 1-6,-3-4-4,-1 6-8,-2 0-4,-1-2-2,-1-2-4,-1 2-4,-1 2-23,-5 0-76,0 0-55,8-2-65,-8 2-164,0 0-377,0 0 166</inkml:trace>
  <inkml:trace contextRef="#ctx0" brushRef="#br0" timeOffset="265064.5823">9885 15349 144,'1'-9'158,"0"-1"0,-1-1-1,2 3 7,-1-2 1,2 2 2,-3-3 3,0 4-1,0 2-3,0 0-2,1-1 3,-1 1 0,0 1-12,0-1-1,0 5-24,0 0-17,0-3-19,0 3-9,0 0-5,0 0-10,-7 13-12,6-1-5,-3 5-6,2 10-5,-3 2-1,0-3-5,3 6 0,-2-4-15,4 1 9,-2 0-7,2-3-3,-1-6-1,1-2 5,-2-1-7,2 1-1,0-3-2,0-1 0,0-4-11,-1 1 9,1 1-3,-2-3 1,2 0-2,0-2-64,-1 0-90,1-3-77,1 2-67,-1-2-183,2 3-512,-1-5 227</inkml:trace>
  <inkml:trace contextRef="#ctx0" brushRef="#br0" timeOffset="265539.5702">9845 15877 51,'0'4'162,"-1"-1"-17,-1 4-14,2-3-12,0 2-11,0 1-20,2-1 0,-1 0-8,0 2-12,2-2 1,0-2-18,1 2 38,1 0 49,-3-2 3,4-2 22,-2 1 4,-1-2-6,-3-1-9,7-4-11,-7 4-1,6-6-8,-3 3-16,-2-4-4,-1 1-13,0 2-12,-1-1-8,-1 0-9,-1-2-7,-1 2-7,1 2-8,-1-2-2,-3 0-9,0 1-6,0 1-52,1 1-50,1 2-64,0-3-54,3 1-63,2 2-208,-2-5-499,2 5 221</inkml:trace>
  <inkml:trace contextRef="#ctx0" brushRef="#br0" timeOffset="266041.4546">10154 15415 67,'0'0'336,"0"0"-7,-5-3-18,5 3-15,0 0-28,0-4-23,0 4-25,7-4-27,3 0-28,4 2-11,3-1-10,7 0-15,2-1-11,2 3-10,-3 1-18,2-4-7,-1 7-8,-3 1-8,-1 1 0,-6-2-82,-3 1-41,-3-1-27,-3 1-30,-5 3-26,1 1-31,-6-3-21,-2 2-10,-6 2-8,-3 1 14,-8 1 12,0 2 18,-3-1 10,1 1 26,1-2 14,1-2 8,2 3 18,6-7 13,0 2 17,4-3 10,1-1 28,2 1 10,3-1 5,1-3 35,3 3 46,0-3 10,4 4-1,6-4-8,11 1-10,5-2-7,1-1 7,16 0-14,-2-4-7,3 6-6,-3 0-1,2 0-1,-2 0-6,-3-1-69,-8-2-43,-5-2-48,-1 3-115,-3-5-264,-4-1 117</inkml:trace>
  <inkml:trace contextRef="#ctx0" brushRef="#br0" timeOffset="266570.4269">10721 15510 598,'7'-11'-17,"-4"-2"21,-3-4 36,1 2 7,-2-2 11,0-3 21,-5 3 18,3 0 16,1 0 21,0 0 8,-1 8 10,3 0-14,-1 4-12,-1-2-16,2 3-14,-2 2-16,2 2-5,-5 12-11,5-3-9,-1 11 3,-2 8-5,3-1-11,-4 5-3,1 4-4,3-5-1,-3 4-4,5-7-8,-2-2 0,0 0-1,0-8 1,0-3-4,0-5-4,1 2 3,-1-3 1,0-2 35,0-1 83,1-2 75,1 0 24,-2-4 6,0 0-21,0 0-26,0-13-14,1 5-23,2-3-20,-3-7-9,0-3-15,0-4-8,0-1-12,0-6-6,0 2-13,0 0-7,3 0-1,-2 4-11,-1 0-5,0 9-5,2 8-5,-4 2-2,4-3-11,-1 4-2,-1 2-6,2-1-6,2 3 0,-4 2-4,10 5 0,2 7 5,7 7-8,1 2 0,0 2-4,10 7 5,-9-5-1,7 7-2,-6-11 0,0 4 0,1-4 1,-2-2-11,-4-2 9,-3-7 4,-3 1-6,-3-5 1,-1 1 9,-1-3 0,-1-1 64,-3 0 73,2-3 26,-4 0 1,7-3-15,-4-2-19,1-4-20,1-4-8,0-3-12,-2-11-27,3 1 4,-2 1-8,-1-5-7,-3-3 0,0-2-15,-2 0 1,0 1-5,-3 1-15,0 2 14,-1 3-12,0 11-6,1-2-3,-1 4 1,3 3-9,2 4-6,-3 0-41,2 3-54,-1 1-32,2 3-36,1 1-41,0 0-64,-7 13-59,7-4-59,0 4-77,0-1-54,4 5-315,3 0-893,5 3 394</inkml:trace>
  <inkml:trace contextRef="#ctx0" brushRef="#br0" timeOffset="266611.475">11183 15354 114,'6'-10'198,"-2"-2"24,0 2 12,-1-3 6,0 1 7,2 1-2,-2 1-1,0 3-12,-1 0-21,-1 3-19,2-1-23,-3 2-23,0 3-16,0 0-12,0 0-17,0 15-4,-3 0-9,0 10-8,-1 2-8,0 4-6,-2-1-7,3-1-5,1 4-2,0-6-11,2 0-2,2-7-14,0-1 7,1-5-7,0 3 6,2-5-9,0-5 2,0 3-1,2-4-2,3-4-3,0 0 2,3 0-4,2-7 3,-1 1 6,0-4 51,6-7 0,1-3-8,-4 1-3,0-3-1,-1 0-2,-4-2 4,0-3 1,-3-3-3,1-2-10,-3 2 1,1-3-3,-6 4-12,1 0 3,-3-1-7,-3 9-8,1 3-1,-1-1 8,-2 3-9,1 3-10,-1 3-3,2 3-6,-5 3-2,2-3-2,-3 7-11,1 2-85,-2 1-66,-2 6-58,4 1-63,3-3-61,0-1-316,2 3-712,3 0 315</inkml:trace>
  <inkml:trace contextRef="#ctx0" brushRef="#br0" timeOffset="267110.3542">11590 15309 1689,'11'-12'-17,"-1"1"54,0 0 175,-2-2-12,-3 5-16,1-3 2,-4 4-3,3-1-1,-4 5-38,3-2-21,-2 1 5,-1 3-34,-1 1-6,0 0-7,0 0 3,-1 15-25,-4 2-2,1 7-6,-3-7-3,-1 13-7,-1 1-3,-1-1-8,3-1 3,2 0-4,-2-4 10,2-7-22,3 9 6,-1-13-7,1-2-1,2 0 1,0 0-2,0-3 0,2-1-2,-1-3 0,2 2-1,1-2-4,1-2 2,0-1 5,6-2-4,-1 2 3,4-4-6,0-1-6,6-3 8,1-2 1,-1 0-10,0-6-76,0-1-53,-1-1-42,-1-1-43,-2-9-34,-1 5-7,0 0 3,-3 2 30,-4 1 13,1-4 28,-3 3 5,-1 3 30,-2 2 21,0 0 47,0-1 30,-2 4 29,1-2 22,-2 2 31,0 4 10,1-1 13,-2 1-7,1 3-10,1 1-5,-1 3-4,0 0-4,0 0-4,-7 18-5,4-6 2,-1 6 0,-2 7-4,2-1-4,1 2 3,-1-2 0,3 2-6,-1-7 1,1-2 0,-1 0-2,2-1-3,3 1 3,-1 0-1,0-6 1,1-1 4,2 1-9,0-4 2,4 0 1,-2 1 2,5-1 2,-2-4-6,2 1 3,4-2 5,-3-4-22,1-2-74,-3-2-50,9-9-52,-6 6-128,3-8-340,-6 8 150</inkml:trace>
  <inkml:trace contextRef="#ctx0" brushRef="#br0" timeOffset="267148.8056">12053 15138 98,'-3'-9'284,"0"2"-27,3 0-28,-2 4-25,2 3-23,7-3-16,7 6-15,6 7-11,4 2-19,1 2-7,9 14-9,-3-2-10,-10-2-6,-2 0 0,-1 1-9,-5-2-3,-4 8-8,-1-1-3,-6-3 3,-2-4-5,-4 5-6,-3-2-2,-4-3-7,-3 2 13,-3-3-19,-1 3-2,-1-4-3,-2 0-5,-3-1-3,0 1-10,-3-4-67,-6 5-90,7-7-76,-9 9-246,10-11-496,-12 6 220</inkml:trace>
  <inkml:trace contextRef="#ctx0" brushRef="#br0" timeOffset="268012.4951">7363 16193 135,'2'-24'274,"2"3"1,-3 9-10,1-1 2,1 3-16,-1 3-27,-2-2-22,2 3-20,-2 2-27,0 4-20,0 0-10,-4 19-11,-1 11-7,0 3-20,-3 13-8,2 4 6,0 5-17,-2 1 16,3 1-11,-2 1-3,2-9-9,0 2-6,1-13-6,1-5-6,-1 1-9,3-6 0,-1 4 0,0-1-6,0-6-2,1 0 3,-1 1-18,2-8 12,0 6-5,0-7 0,2 0 4,-1-5-10,1 5 0,-2-5 1,4-1-1,-3 2-5,3-4-3,-1-3 3,0-1-1,0 2 13,1-4-14,2 2 4,-1-3 9,2-2 31,0 0 17,2-1-21,-1-3 2,-1 1-4,0-3-12,-1-2 13,1 0-3,-3-1-2,3-5-15,-4 3 17,-3-8-9,0 1-8,-3-2 6,-2-5 2,-1-4-11,-5 0 0,1 4-4,-4-1-1,0 0 1,-5 2-3,1 1-3,3 3-7,-4 4 3,2 0 15,3 5-30,-3-5 18,6 9-12,-2-1 18,6 4-5,0-1-5,1 1-6,3 1 0,0 0 0,0 1-12,0-1 2,3 3-2,0 0 13,11-7-4,-1 5 4,11-1-10,3-4 2,4 1 10,11 0-6,1 2 2,0-4-5,-11 5-1,-4-2 4,4 1 5,-5 1-3,-2 0 20,-6 1-18,-2 3 0,-4-2-27,4-2-76,-4 0-40,0 3-38,-1 3-32,-1-4-32,1 1-29,-3 0-35,1 1-210,-1 2-560,-1-3 248</inkml:trace>
  <inkml:trace contextRef="#ctx0" brushRef="#br0" timeOffset="268972.3994">7831 16503 123,'3'-3'139,"5"-2"7,-2 1 10,-2-3 1,0 2 8,-1-1 4,0-2-7,0 0-3,-2 3-9,2-6 4,-3 6-14,0-5-2,0 0-17,-3 1-10,1 2-6,-2-3-11,-2 4-3,1-2-10,1 5-8,1 0-10,-5-2-4,1 5-10,-3 1-6,0 6 0,-4 2-6,-4 4-7,-1 8-4,1 1-6,2 2-1,2 2-2,-1 2-3,4-4-4,1 2-2,4-3 0,3-5-2,3-2 0,0 2-1,2-5-2,2-2 0,0-2 0,3 1-1,3-1 2,0-6-1,0-2 6,5-2 1,-1-5-1,-1 0-4,1-1 1,0-3 2,-1-1 5,-2-1 10,2-9 14,-3 5-13,1-5 7,-3 5 1,0-11-4,0 4 5,-4 7 22,0-1 15,-1 7-3,1-1 4,-4 1-3,2 4-9,-1 1-12,-1 0-5,2 3-13,-2 2 3,0 0-8,0 0 3,-9 20-8,8-7 13,-2 3-18,0 3-1,2-2 10,1 0-15,-1-5-3,2 4 3,3-3 1,-1-1-2,0-2-9,2 2 8,2-4-8,2 0 6,3-1 0,1-1 1,0-4-1,2 1 2,2-3 1,0-4-2,6-5-1,-8 5 4,2-8 0,1-2-1,-4-4-3,3-2-2,-8-2 8,3-4-1,-1-3 4,-2 0-8,-1-2 8,-2-5 0,0 2-6,-2-12 3,-2 12 11,2 1 23,-4 3 6,0 12 13,1 0 3,-2 6-2,2 2-8,-2-2-13,1 5 7,0 7-11,0 0-11,0 0 0,-9 17-5,4 7-12,-3 2 15,0 8-10,-2-2 3,0 4-9,5-2-2,3 12 7,-3-15-2,0 0-13,4-4 11,1 2-4,0-9-5,4 1 1,-4-4-12,5-2 16,0 2-1,-1-9 1,2 2 1,1-3 4,-1 1-10,2-5 0,1 0 3,-1 0-8,4-6 20,0-1-13,4-5 3,3 0-6,0-4 8,-3-3-3,3-4-2,-2 0 1,-1-1 12,0-1-13,-2-4 2,-1-2-1,-2 1 3,-1 2-16,-3 0 10,-3 7 3,-1-2-2,0 1 6,-3 2-13,-2 2 10,0-3-2,-1 7-3,-1 1 7,2 4 8,-1 1-15,-2 2-4,2 0 2,3 3-6,0 0 5,-16 11-2,10-1 0,3 4-14,0-3 9,1 6-1,4 1 5,1-1-4,0 2 5,5-1 6,3 7-6,0-5 0,2 4 3,-2-10 4,3 6 2,0-2-17,-2-3 6,3 2 6,-3-4-6,0-1 5,2 7 1,-4-8-3,-3-3-2,2 0 1,-5-1-1,4-1 4,-6 0 13,1-3-12,-1 4-1,0-5 0,-1 3-5,1-4 6,-2-1 7,-3 6 8,-4-3-2,-1-2 4,-1 2 2,-1-1-11,-4 0-5,0-1-3,-2-2 3,2 1-5,-1-2-48,1-3-54,-2 1-39,3-1-31,-1 3-34,6-4-29,-2 2-58,4-5-35,0 4-267,3-7-646,3 4 285</inkml:trace>
  <inkml:trace contextRef="#ctx0" brushRef="#br0" timeOffset="269472.9526">8812 16303 118,'0'0'221,"-11"-1"-23,11 1-20,-12 9-20,6-1-14,-1-2-17,0 3-11,3 2-20,0-1-8,2 1 2,-1 0-16,5 2-9,-1-3-5,2 0 0,1 0 32,2-2 16,1 0-3,3-1 29,1-2 16,1-3-21,1 1 11,3-1 5,-1-4-11,-2-2-6,8-5-10,-7 5 3,-1-6 13,1 0 9,-1-2-3,-1-2-5,-4 3 3,3-2-3,-7 2 6,0 0-8,-1 1-17,-3-2-7,-1 2-4,-1 3-11,-1 2-12,-2 3-17,-6 2 3,-2 0-20,-8 5-17,-2 7 16,-1-2-12,2 6-19,2 2 5,3 5 7,0-4-7,6 2-3,-2 2 5,9-6-9,-3 12-6,7-14 8,0 1-8,4-1-3,2 0 1,2-1 2,2-3-2,2-2 0,3 3-7,3-4 9,-2-2-1,5-3-5,1 2 10,-1-5-3,2 3-9,-1-6 5,-1 0 4,-4 1-6,0 2 1,-4-8 0,1 1 0,0 2-5,0-1 3,-4 3 4,-3 1-3,3-4 1,-3 1-5,-3 3 4,1-1-37,2-1-73,-3 0-48,0 0-39,-1 0-34,1 1-33,-1 0-41,0 0-41,-2 0-35,-1 3-202,3-3-629,-3 3 278</inkml:trace>
  <inkml:trace contextRef="#ctx0" brushRef="#br0" timeOffset="272633.3819">4418 16893 43,'0'-7'204,"0"2"2,1 1 2,2-2-17,-3 1-2,0 1-13,0-2-3,0 4-9,2-1-19,-2 3-14,-2-5-7,2 5-23,0 0-10,0 0-10,0 0-13,0 0 2,0 0-10,-3 22-2,2-4-9,1 8-2,0 6-9,-4 3-23,1 19 5,3-4-8,0 4 4,-1-2 9,-2 3-18,1 0 3,1-3-8,2-4 8,1 7-6,-2-21 3,0 2-1,-2-2 5,4 2-8,-2 17 0,0-28-3,0 1 8,3-5-5,-3-3 30,-3-8-4,3 5-5,3-3 2,-3-6 1,0 0-5,0 0-1,0-1-4,0-1 4,1 0 4,-1-4-5,0 4-11,0-4-12,0 0-47,0-17-42,0 3-60,0-15-53,3 10-27,0-5-155,-2-2-418,0-3 184</inkml:trace>
  <inkml:trace contextRef="#ctx0" brushRef="#br0" timeOffset="273126.5149">4411 17287 194,'0'-9'232,"0"4"-15,3-2-19,1-3-9,0-2-17,2 4-3,4-4-31,1 0-17,2 6-6,2-2-14,6 1-4,-1 6-19,4 1-4,-3 5-10,-5-2-5,2 9 2,-4-3-11,-1 1 0,-3 2-4,-2 5-2,-4-2-2,-1 2 3,-6 0-7,-1-1 2,-7 6-5,-6 5-1,0-9-6,-4-2 6,1-5-6,-3 1-8,0 1 2,4-6-6,-3 0-1,2-6-7,3 1 9,3 0-5,1-5-5,5 2-4,-2-2-25,3 0-32,1 1-47,5-3-45,1-2-37,4-1-34,-4 2-148,6 0-396,2-3 175</inkml:trace>
  <inkml:trace contextRef="#ctx0" brushRef="#br0" timeOffset="273679.4464">4834 17365 101,'0'0'274,"0"0"-6,0 0-22,0 0-18,5-12-24,1 4-15,2-11-24,-1 5-11,3-2-14,-1-2-17,-2 1 2,4-5-19,-4 5-5,-1-2-8,-4 4-1,1-2-7,-1 5 0,-1 0-8,-1 2-3,0 0-3,0 3-19,-4 2 4,4-2-7,-3 5-10,3 2-4,0 0-16,0 0 6,0 0-8,-4 12 0,4-2-2,3 2-9,1 3 5,4 11-5,2-12 4,0 6-3,4 0-4,-1-1 3,-1 0-2,0-5-1,-4 1 2,3 0 4,-1 1-5,-1-1 0,-2-2-5,1 0 7,-1 2-5,-1-8 2,0 3-5,-1-3 10,1 4-6,-2-6-26,-1 1-54,1-1-20,0-3-15,3-2-22,-1 0-11,1-2-17,5-9-3,-3 5-6,5-11 11,-1 5 15,1-8 15,-1-2 6,0 0 21,-1-1 9,-1-4 22,-1 3 41,-1 0 45,-6 9 26,5-1 33,-5 1 19,-2 3 18,2 4 19,-2 4 6,-1-4-10,2 3-20,-2 1-10,0 1-13,0 3-11,0 0-4,0 0-9,0 0-2,0 0-10,5 14-2,-2-4-13,4-2 0,-4 2 1,1-1-8,3-4 11,-1 4-17,1-4 1,-1 5 6,1-8 4,1-2-11,2 0-1,-3-1-1,4 0 3,-4-6 20,2 2 12,-1-2 0,-2-2-3,1 1 10,1-2 3,-2-4 9,-3 1-5,1-2-9,-4 4 2,0-4-3,0 5 10,-4 1-7,4-3-3,-7 4-5,3 0-3,-3 5-5,-2 3-8,-2 2-10,-3 6-5,-5 3 0,3 4 2,-2 14-8,3-10-3,1 5 1,4 0 7,2 1-12,3 1 3,4-9-15,0 3 9,3 1-1,3-4 0,2-4 2,3 3-13,2-5 9,8 2 4,-2-3-6,2 0-76,1-9-82,-1-1-76,5-1-79,-2-9-246,-1-1-607,-1-4 269</inkml:trace>
  <inkml:trace contextRef="#ctx0" brushRef="#br0" timeOffset="274313.6086">5638 17082 29,'-2'-10'271,"1"3"-9,1 0-32,0 2-22,0 5-19,0 0-19,0 0-17,0 0-21,-15 17-10,7-1-17,0-1-11,2 8-1,-1-5-15,0 2-10,3 2-11,-2-5-4,4 9-4,2-9-7,0-3-1,1 1-10,0-1-2,2-2 3,-1-3-5,2-1-2,-1 1 0,1-4-4,-1-2 8,2 0 59,1-1 8,1-2-4,2-2-1,-2 2-5,1-6 3,-1-3 0,4-3-22,-1-3-1,0-1-9,-6-4 3,2 3-7,1-1-7,-4-2-8,2-4-2,-5 4 0,0 5-3,0-4 5,-5 2-8,0 3-9,0-1 8,-2 5-10,1 2 1,-1-1-3,-1 2-5,-1 2 4,-2 1-6,-6 6 1,7-1 1,-1 5-9,4 2 5,-6 1-12,2 1 4,1 3-4,3 0 1,1 5-4,1-7 2,3-1 3,1 2 0,4 1 0,-2 3-6,2-6 2,3 0 4,1-2-14,4 1 13,0-1 0,3-4 3,2 1 3,1-2-4,1-6-1,5 0-1,-2-2 8,0 1-2,-7-4-2,6-4-1,1-5 2,-3 3-6,-1-3 9,-2-1 10,1 0-10,-5-4-6,-1 0 7,0 6 3,-7 0 2,4-1 0,-4 6-1,-2-2 4,-1 2-5,0 3 1,-1-2 0,-2 5-5,0-2 3,-1 5-7,-1-4-3,5 6-1,-9 3-5,3 5 7,-1 1-5,1 1-6,5 7 26,-2-1-26,6 2 0,1 1 17,3 4-21,2 2 7,0-8 0,3 5 2,-4-7 3,1 2-1,-2 0 5,0-1-7,1 2 4,-3-3-9,-1-2 13,1 5-8,-3-6 8,1-3 1,-1 0-5,-1-3 7,1 1-3,-3 3-1,2-6 9,-1 2-11,0-4-5,3 1 8,-3-3-4,1 6-5,1-5 13,5 3-7,1-2-6,2-2-7,4-2-59,6-3-46,1 1-62,0-4-76,-1 1-63,-6 3-180,2 1-543,-2-6 240</inkml:trace>
  <inkml:trace contextRef="#ctx0" brushRef="#br0" timeOffset="274948.7113">6358 17158 144,'0'0'224,"4"-6"-11,0 3-9,-3-2-4,4-1 5,-1 1-6,-1-1-15,-1-4 5,0 4-9,2-4-14,-4 0-13,2 1-13,-2-1-5,-2 3-20,-1-3-6,-1-1-9,0 3-15,-3-1-1,0 1-16,-2 3-1,-2 4-13,-3 2-5,-7 3 0,0 4-17,0 2 6,2 7-5,0 2-3,0 0-8,2 3-6,3-2 0,3 2-1,5-6-3,1 1-1,3-4-1,1 5-9,3-2 5,0 2 0,4-9 3,-2 2-7,2-4 1,1 0 3,0-4 5,1 1-7,0-4 26,7 0 11,-1-7-6,0 4 14,-1-7-3,1 2 7,0-2 3,-3-6-12,0 3-2,4-11-13,-3 0 12,-2 0-2,-3-4-3,0-5-6,1 4-7,-2 0 10,-3 11 8,0-13 18,-3 0 1,0 6-9,0 6 11,0 8 6,-2-2 7,1 6-6,1-3 7,-1 5-22,1 1-11,0 4-4,0 0-4,0 0-11,-6 19 6,0 7-7,5-1 1,-3 4-7,2 2-1,-1 1-1,1 0 2,0 2-17,4-4 17,-4 2-4,5-3-4,1-2 0,-1 0 4,0-4-5,1-6 2,-1-1-14,1-5 11,-1 3-7,1-5-25,3 0-100,-3-3-49,2 1-40,1-3-35,3-4-19,-2-1-37,2-4-18,4-4-8,-4-1-201,3-4-577,2-3 255</inkml:trace>
  <inkml:trace contextRef="#ctx0" brushRef="#br0" timeOffset="275474.3936">6524 17206 1126,'4'-17'-47,"-1"6"32,-3 4 20,4-3 43,-4 1 13,0 4 3,0 0-14,0 1-5,0 4-17,0-5 9,0 5-9,0 0 3,0 0-6,0 0-1,6 13-9,-3-7 3,1-2-2,1 2-4,-3-2 3,5 1 5,0 0 71,1-2 3,-3-1 5,3 0 25,-1-4 4,0 2-2,2-3-7,-1-1 2,-4 1 1,3-4 2,-1-5-10,-3 9 2,2-6-4,-2 2-7,0-6-10,-1 4-7,0-1 1,-2 0-8,-2 2-9,2 2-7,-2 1 2,-2 1-18,1-2-1,3 6-14,-16 3-2,7 0-5,-3 3 6,-6 7-7,3 3-3,2-4-13,4 3 9,-6 4-5,8-1-5,0-2-2,3 2-5,1 0 2,3 2 0,0-5 3,3-1-8,4 1 0,-3-4 13,6 2-13,2-4 11,-2-6-3,5 3-14,1-3 9,1-2 0,4-7-2,0-1-2,2 0 11,-2-5-6,2-3-4,-2-1 7,-2-2-8,-2-1-1,0 1 8,-3-5-5,-2 2 6,0-1 10,-6 7-6,1-4-9,-4 2-2,2 0 8,-5 5-1,0 0 0,0 4 2,-2 2-4,-1 3 8,-1 0-16,-2 1 1,6 2-7,-11 8 0,2 5-1,5-3 4,0 1-7,2 7-2,2 2 11,0 7-7,2-7 5,2 0-3,-1-3 7,-2 3-5,5 0 3,-5-3 5,1-1 0,2-4-3,-4 2-1,2 3 1,-2-7 1,2-2 4,1-3 6,-3 0-14,0 1 4,3-3 9,2 0-10,-5-3-2,12 0 6,0-4 1,2-2-7,0 1 6,6-1-26,3-7-49,-2 3-38,-3-2-34,5 1-48,-2 1-40,0-2-34,1 3-238,-6 2-546,5 2 242</inkml:trace>
  <inkml:trace contextRef="#ctx0" brushRef="#br0" timeOffset="275965.4873">7453 17039 154,'3'-3'288,"0"-3"-15,0-1-1,-3 3-4,0 4-12,1-8-16,-1 8-37,0 0-12,0 0-24,0 0-15,0 0-14,0 0-17,-19 23-9,7 3-13,-2 5-11,-5 15-7,0-4-21,4 1 1,1 5-2,4-17-11,4 4 2,3-4-5,0-4-8,6 3-7,-1-3-3,5 2 3,1 1-10,0-13 2,7 1-6,0-1-3,2-2 1,3-1-75,-6-9-87,10-2-85,-3 0-83,-5-4-164,6 2-519,1-11 229</inkml:trace>
  <inkml:trace contextRef="#ctx0" brushRef="#br0" timeOffset="276670.3406">7900 16963 42,'0'-10'333,"1"-2"-1,-1 0-9,-1 5-17,1 3-43,0-2-28,0 6-28,-3-5-26,3 5-16,0 0-10,-1 29-17,-1-3-15,-1 9-9,2 16-10,-2-1-23,-4-1 1,4 2-8,-4-3-10,6 2-11,-3-3 2,1-16-11,1 6-4,0-3-4,0 11 0,0-17-13,0-2 12,1 0-10,-1-6-6,1-2 4,-1-5-20,0-1 15,2 0 3,0-5-7,0-2 3,0 3-6,0-4 3,-2-1 6,2-3-3,0 2 67,0-2 14,0 0 4,0 0-8,0 0-13,0 0-5,0-12 1,0 1-16,0 1-2,2-8-6,0-1-13,1-7-4,0-3-4,1 0-10,-1-1 7,2-1-1,0 1-7,-2-3-2,2 2-3,-2 4-5,4-3 6,-3 6-6,5-2 1,-2 4-3,-2 5 4,4 0-3,0 3-5,2-1 4,0 3-5,0 0-4,8 1 2,-4 5-5,1 3 1,-2 3 0,2 4-2,-3 0 2,0 0-2,-2 7 4,-1 3-5,0 0 5,-6 1-2,-1 2 2,-3 2 5,-3 2-5,-5 5 12,1-9-8,-3-1 0,-6 3 3,1-2-6,-3-2 3,-1-3-9,-1 0 3,-1-2-52,6-4-35,-1-4-29,1 0-35,2-2-27,2 0-42,1 0-45,2-4-49,5-3-282,-1 3-647,4 3 287</inkml:trace>
  <inkml:trace contextRef="#ctx0" brushRef="#br0" timeOffset="277287.4933">8454 17163 157,'0'0'242,"0"0"-1,0 0-2,0 0-1,0 0-11,0 0-6,0 0-12,0 0-20,0 0-12,0 0-18,0 0-20,0 0-12,-5 6-9,5-6-15,0 0-8,16-2-9,-2 4-11,10 1 2,3-6-15,2 0-3,12 1 5,-3 1-15,0 0 1,1 0-1,2-1-12,-12 6 0,-2-4-9,1-2-1,-5 2 5,-6 0-11,-4 3-2,-3-4-3,-2 1 4,2 0 13,-6 1-11,-4-1 1,8-1 19,-8 1 14,8-1 11,-8 1-13,0 0-1,4-4-9,-4 4-8,0 0-10,0-7 9,0 7-5,-3-7-7,-1 1 3,1 2-8,-4-5-2,-3-3 2,0 2-8,0-3 23,-2 5-23,-1-2-3,1-4 4,-1 4 1,2 1-6,2 3-1,2 0 4,4 2-3,-5 0-8,4 1 5,4 3-4,0 0 1,-6-5-8,6 5 0,0 0 16,0 0-2,0 0-25,18-5 9,-6 15 7,3 1-4,-4 0 3,1 3-4,-1-1 7,-2 12-4,-1-9-3,0 6 25,-6-6-16,0 3-8,-2-3 6,-2 2-1,0 0 6,-2 2 5,-2-5-12,-1 3 7,0-3-6,3-1-7,-4 0-73,1-8-50,0 0-67,1 2-84,-1-3-77,0 2-192,1-5-597,2 0 264</inkml:trace>
  <inkml:trace contextRef="#ctx0" brushRef="#br0" timeOffset="278012.376">9124 17355 9,'0'0'202,"-1"3"-6,1-3 0,0 0 0,0 0 4,0 0 0,-3 4 6,3-4 5,0 0-6,0 0-23,5-12-13,2 5-19,6-6-23,-3 0 0,7-3 2,-2-7-19,-4 11-12,4-9-4,-4-1-15,-3 6-6,-2-2-5,0-2-7,-2 3 0,-1 0-4,-2 5-4,1-3-5,-1 7-7,-4-2 1,2 2-4,1 0-6,-2 4 1,1-1-9,1 5-5,-5-3-2,5 3-8,0 0-1,-11 15-3,11-5 1,-1 1-2,2-1-4,2 6-4,3 2 8,2 7-8,2-3 3,3 1-1,0 0-3,-1-2 10,0 1-1,0 1 3,-6-8-4,1 0-3,1 1 9,-4-1-2,2-4-15,-2-2 6,-1 0 7,1 3-4,-1-4-4,-2 0 6,1-4-1,-1 0 1,1 1-3,-2-5-5,4 1 3,-4-1 4,0 0-4,11-8-2,-3 3 6,0-4-4,0-6 0,2 10 2,4-17-5,2 0 6,-2 3 1,-2-7-2,-2 9 2,2-7-9,0 2 9,-2 6-1,-4 0-4,-1 7 3,1-3 11,-3 7-5,-1-2-3,0 4-3,-1-2-4,-1 5-2,0 0 5,0 0-3,0 0-3,-4 22 10,0-7-1,1 4-4,-1 0 0,3-2 1,-1 3 1,1-1 5,2 1-8,5 4-1,-2-10-2,2 0 5,1 3 1,1-9 3,2-3-6,1 4-7,2-5 10,1 3-6,0-7-41,0 0-57,-1-6-63,4 1-60,-4 0-42,5-9-223,-7 2-532,6-7 236</inkml:trace>
  <inkml:trace contextRef="#ctx0" brushRef="#br0" timeOffset="278542.6323">9785 17029 178,'-3'-13'194,"0"1"1,0-4-21,-3 8-14,5-2-24,0 2-15,-1 4-17,2 4-9,0 0-39,0 0-123,-5 21-158,3-10-243,1 0 108</inkml:trace>
  <inkml:trace contextRef="#ctx0" brushRef="#br0" timeOffset="279226.8174">9978 17151 2878,'1'-17'-40,"0"1"29,-2-2 13,0-10 21,1 8-11,-3 1-17,3 0 10,-2 2-10,-1 0 6,2 7 8,-1-2 5,0 4 8,-1-1-3,2 8 8,-2-2-16,-7 5 0,-1 3 0,-5 7-2,-1 4-7,-5 4 1,3 4 3,0-1-2,0 0-6,4 1 7,1-2-6,3-1 3,4-4-4,2 8 2,2-12-5,5 0 6,2-2-3,-1 1-2,3-3 7,2-1-5,5-1 1,-1 2 12,4-8-10,-4 3 2,4-4-1,1-4 17,-4 0 22,-1-2 13,-2 3 8,0-3-9,-2-7 26,-1 8 9,1-11-2,-3-1-4,-2 5-7,3-5 3,-5 7 6,2-8-8,-1-1 2,1 6 18,-3 3-6,0-1-1,3 2-4,-3 4 11,0 0-9,0 0-10,0-1-9,0 6-9,0-6-11,0 6-7,0-2-4,0 2-6,0 0 0,2 19-4,0-1-7,-1 0 1,0 11-1,0 5 2,1 0-11,-2 14 6,1-14-7,-2-2-6,1 14 8,-2-10-4,0 0 1,-1 1-3,-2 8 0,2-7-3,-3-5 4,-3 11-1,1-13 10,1-2-7,-5 0-6,0-3 8,0-1-1,1-3-8,1-6 8,-6 1 1,7-9 1,0-1 3,2-3 8,0 0-3,-1-4 1,0-3 0,-1-2-5,3-5 1,-2-5-15,0-8 7,3-9 13,3 3-13,4 0-8,3-4 0,2-2-3,9-9-1,3-1 7,5 2-3,5 5-3,0-5-7,6 3-42,-1 3-19,-1 0 2,-1 1 6,1 5 10,-3 2 1,-6 10 4,-5-2 3,1 1 13,-6 2-3,-3 2 4,-1-1 4,0-8-1,-4 11 7,-2-3-8,0 2 3,-1-2 0,-2 0 10,-1-3 1,-2 4 6,3 7 3,-4-6 1,2 3 1,-1 4-3,1 4 6,1 4-11,0-10-2,0 10 4,0 0 12,0 0-10,0 0 2,-7 29-8,4-10 3,2 11 0,-3 1 10,2 1-12,-2 1-1,0 4 13,-2 10-4,0-13 1,5-2 0,-2-3-11,0 4 20,-1-5-6,2-8-1,-2-2 13,4-1-7,-1-1-4,-2-8 0,3 0-4,0-3 0,-3 0 5,3 2 6,0-7 54,0 5 24,0-5 25,3 0-11,-3 0-9,9-12-11,-2-3-4,5-7-9,3-1-14,3-3 0,-1 0-1,0-3-7,0 8-7,-2 1-3,1 0-5,-4 7-1,-1 2-9,-3 4-1,-3 4-4,3-2-8,-3 3 5,0 2-1,3 5-4,0 0-2,-4 2 3,1 6-3,0 2-1,0 1 3,0 3-3,-2-2 2,4 3-2,-1 3-8,-2-10 8,1-1-2,2 0 4,-2-4 2,-1-2-6,1-2-3,2 0 4,-1-3 0,3-2 1,0-3 1,1-2 2,0-6-2,-3 5 7,8-17-6,-2 4-5,-1-6-2,-4-6 5,2 3 0,-2-2 1,1 1-4,1 0 9,-6 0-9,1 4-1,1-3 3,0 5 5,-6 11-9,3 4 4,-3 3 4,0 0-13,0 6 1,0 0-1,0 0 1,0 0 0,0 0 5,-10 23-7,4-8 8,1 10-3,-1 3-4,-1-1 15,0 2-14,3 0 0,2 0 6,0-1-9,2 1 12,2-2-5,0-7-2,2-5 6,-1 2-4,1 2 2,-1-9-5,2 0 5,1-3-1,1 0-4,1-1-62,1-2-81,-2-7-44,3 2-51,1-4-44,-3 2-82,8-7-66,-6-3-231,0-1-719,-2-3 318</inkml:trace>
  <inkml:trace contextRef="#ctx0" brushRef="#br0" timeOffset="279754.1756">10614 17108 2430,'-10'0'121,"1"-4"-17,-1 1 64,5 3-1,0-2-50,5 2-19,-4-4-31,4 4-9,0 0-10,21-4-8,0 4-1,6 0-7,1 0-2,2 3 3,-4-6-6,2 3-2,-5 0 1,-4-2-4,-3 4-3,-4-3-1,-2 1-3,-4-1 3,1 1 1,-1 1-13,-6-1-67,7-5-74,-7 5-103,3-6-315,-3 6-597,0 0 264</inkml:trace>
  <inkml:trace contextRef="#ctx0" brushRef="#br0" timeOffset="279802.2099">10832 16766 254,'8'-10'275,"-3"4"-24,2-1-23,0 0-26,3 5-22,4 1-19,1 2-12,1 1-16,7 3-13,-4 7-14,1 0-11,-2 2-5,2 1-13,-5 3-4,0 4-8,-3 0 4,0 5 47,-5 1-4,-3 2-11,-1-3-2,-3 4-11,-3 4-7,-1-4-10,-3-1 10,0 5-11,-2-9-8,-5 4-2,3 1-13,-2-3 5,-1 4 6,-1-7-10,-2 2-18,2-5-1,-3 0-46,1 0-89,-3 0-106,1-5-95,-5-4-209,1 3-558,4-1 248</inkml:trace>
  <inkml:trace contextRef="#ctx0" brushRef="#br0" timeOffset="280997.6276">6023 18196 92,'0'0'161,"0"0"2,0 0 15,0 0 5,0 0 3,0 0-24,0 0-7,22-19-23,-11 7-4,-2 3 0,2-5-6,3-4-6,-3 4-6,3-4 0,-4 7 0,0-4 2,-3 1-2,0-1 4,3-2 0,-3 3-9,-4 2-5,0 3-1,0 0 5,1 1-6,-3 2-5,-1 1-11,3-1-3,-3 6-4,1-6-17,-1 6-14,0 0-2,0 0-5,0 0-3,0 0-1,-4 20-4,3-8-1,-3 7-8,-1 9-1,2-8-2,-1-2-2,3 0-7,1 0 0,0 6-1,1-9 3,-1-15-1,3 23-16,0-10 14,1 1-1,-4-14-4,10 17 6,-2-9-7,-8-8 0,19 12 0,-7-7 0,-12-5 3,20 2 10,-20-2-43,28 0-59,-28 0-35,28-15-52,-15 5-41,4-9-59,-6-2-238,-2 6-554,-1-9 246</inkml:trace>
  <inkml:trace contextRef="#ctx0" brushRef="#br0" timeOffset="281527.3979">6328 17817 101,'-3'-4'141,"3"4"-12,-2-7-12,2 7-11,0 0-18,-2-5-9,2 5-2,0 0-5,0 0-81,0 0-67,10 12-62,-6-7-149,3 0 67</inkml:trace>
  <inkml:trace contextRef="#ctx0" brushRef="#br0" timeOffset="281577.6776">6628 17779 2431,'7'-10'90,"-3"5"-88,-2-1 97,3-3 52,-5 4-9,0-2-27,2 2-38,-2 5-20,1-5-10,-1 5-9,0 0-3,0 0-2,0 0-8,3 27-6,-6 0 5,0 1-5,2 3-1,-5 4-3,3 14 3,-2 3-3,-1-5-2,-1-4-2,3-5-2,1-6-2,-4 17 5,1-18-6,4 1 2,-3 1-2,2 0-1,-2-7 11,2 4-9,0-2-1,2 1 1,-3-4-2,4 0 0,-2-5-3,2-2 1,0-18 13,0 29-12,0-13-6,0-16 8,2 17-10,-2-17 5,0 0 1,1 17-2,-1-17-12,0 0 17,11 8-2,-11-8 1,0 0 1,0 0 12,0 0-8,47-25-2,-33 13 2,-5 2 0,2-3-1,-3 1 2,-1-3-4,0-3 4,-1-2 0,-6 1-3,0-8-1,-2 9 7,-2-9-12,-4 2 7,-2 1-1,-3 2-3,2 9 2,-6-8-5,3 5 1,0 8 3,-3-7-2,4 4 2,1 4-7,12 7 4,-17-10-1,17 10-1,0 0-4,-13-8-8,13 8 3,0 0 2,0 0-2,0 0 1,0 0-7,42-23 10,-18 17 6,4-3-7,9-1 2,-6 1 1,-3 2 2,3 2-94,-7-2-69,4 3-42,-1-2-64,-2-1-226,-5-1-537,1 1 238</inkml:trace>
  <inkml:trace contextRef="#ctx0" brushRef="#br0" timeOffset="282100.6046">7462 17827 174,'1'-5'221,"2"0"6,3 0-2,-5 1 3,2-3 3,-3 7-8,6-6 5,-6 6-1,1-9-10,-1 9-5,0 0-7,0 0-26,0-7-1,0 7-25,0 0-10,0 0-30,0 0-3,0 0-14,-24 19-1,11 2-19,-1 8-6,-3 1 2,3 1-16,-5 19-8,4-7 0,-1 0-14,7-9 15,2-3-19,1 6-6,4-9-2,2-1-6,1 0 2,3-8-4,1 0 3,3-5-3,-1 2-2,6-3 7,-3 0-16,2-3-39,2-6-90,-14-4-63,29 7-78,-29-7-55,29-11-243,-10 1-612,3-2 272</inkml:trace>
  <inkml:trace contextRef="#ctx0" brushRef="#br0" timeOffset="283078.1837">7849 17837 91,'2'-19'203,"-1"1"21,1 1-13,2 5 8,-4 3-15,1-1-9,0-1-10,1 7-12,-2-4-22,0 4-12,0 4-18,2-9-10,-2 9-16,1-4-10,-1 4-9,0 0-7,0 0-8,0 0-10,0 0-4,0 0-5,0 0 1,1 17-7,2-9-4,-3 0-5,0 1 2,1-4 1,-1 2-9,0-3-5,0 2-7,0-6 10,0 10 4,0-10-10,0 7 2,0-7 2,0 4-5,0-4-5,0 5 6,0-5 3,0 0-4,0 0-2,0 9 0,0-9-9,0 0 6,0 0 4,0 0-1,0 0-7,0 0 6,0 0-4,0 0 4,0 0-5,2 4 0,-2-4 0,0 0 1,0 0-1,0 0 0,0 0 1,0 0-2,0 0-2,0 0 3,0 0-1,0 0-2,0 0 6,0 0-3,0 0-2,0 0 5,0 0-7,0 0 8,0 0-8,0 0 2,0 0-5,0 0 6,0 0-9,0 0 7,0 0-6,0 0 9,0 0-7,0 0 13,0 0-13,0 0 7,0 0-7,0 0-1,0 0 5,0 0 1,0 0-7,0 0 9,0 0-6,0 0 0,0 0 7,0 0-2,0 0-3,0 0 3,0 0 3,0 0-1,0 0 2,0 0 1,0 0-3,0 0 0,0 0-5,0 0 3,0 0-3,0 0 6,0 0-6,-6-20 3,6 13-3,-1 0 0,1 0-1,0-3 4,0 2 0,0-3 45,0 3-3,0 0-9,0 8 10,0-11-4,0 11 12,0-7-7,0 7 4,0-9-8,0 9-7,0 0 0,0 0-13,0 0-8,0 0 7,0 0-19,4 18 15,-3 7-3,1 3 0,-2 5-5,1 2 0,1 15-2,3 1 0,-5-2 1,0 0-1,-3-2 10,3-3-13,0-7 0,0-6 2,-2 1 2,0 0 11,1-4-20,1 4-1,-2-11 0,1-4 6,-3 3 1,4-20 4,-1 17-8,1-17 1,-2 17 4,2-17 5,-3 16-7,3-16 6,0 0 40,0 0 22,0 0 16,0 0 32,0 0 10,0 0-10,0 0-14,0 0-8,0 0-10,0 0-9,0 0-3,0 0-11,0 0-9,1-79-9,-2 52-3,-2 0-7,3-3 6,0 12-11,-2-13-13,4 4 10,-4 8 1,2-10-10,4 2-2,-2 3-5,3 5 4,-1 8-7,0-7 0,5 1-5,-1 4 3,3 0-2,2 2-3,1 4 1,3 0-4,3 2 10,1 6-15,-6 0 7,1 4-3,-2 3-3,4 3 6,-5 1-6,-5 2 0,1-1 1,-5-3 4,0 8 2,-4-18 1,-4 25 0,-3-10 10,-3 0-12,-5 6-2,-4-8-1,0-1 7,-3-3-12,0-1 6,2 0 1,-1-4-28,5-3-53,16-1-39,-25-1-50,25 1-39,-21-5-29,21 5-36,-12-10-40,12 3-50,0 0-298,6-3-714,4-2 316</inkml:trace>
  <inkml:trace contextRef="#ctx0" brushRef="#br0" timeOffset="283637.0804">8200 18010 137,'3'4'201,"4"0"60,5 3-22,5-7-22,5 3-16,4 2-9,4-1 11,8-1-23,1-3-21,-12 1-7,-2 3-18,1-4-2,-1-4-23,-2 4-12,-8 0-9,-2 1 2,-3-2 43,-2 1 12,-1 0 36,-7 0-8,10 1-10,-10-1-23,2-10-15,-2 3-17,-3 0-5,-3-1-13,-1-4-11,-3-1-3,-1 0-3,0 1-17,-1 0-5,-2 1-4,3 2-4,0-2-7,4 6 10,0 0-21,4 2-11,0-2 8,3 5-15,0 0 6,0 0-7,0 0-1,18 15 0,1 2-3,-1 0 4,-1 3-10,-2 1 15,2-2-7,-3 6 1,0-4 1,-8-4 0,1 6-1,0-7 6,-7 9-2,0-11-8,-4 2 1,-2 0 8,-1-3 0,-4-1 7,1-2-20,-1 4 7,-3-2-18,2-6-47,12-6-42,-21 12-46,21-12-36,-18 11-51,18-11-71,0 0-327,0 0-688,0 0 305</inkml:trace>
  <inkml:trace contextRef="#ctx0" brushRef="#br0" timeOffset="284198.0719">8828 18156 46,'0'0'294,"0"0"-20,23-12-22,-9-1-20,1-3-18,4-1-27,0 0-10,0 2-19,-1-4-8,-1-1-17,-3 1-5,-6 2-19,4-2-2,-5 6-6,-3 2-1,-1 3-16,1 1 1,-4 3-15,1-1-6,-1-2-9,0 7-11,0-6 0,0 6-4,0 0-9,0 0-6,0 0 0,2 22-6,-2-5-3,3-2-6,2 4 6,2 5-4,-4-7-1,3 2 0,-1-2-5,1 2 3,1 3-3,0-4 3,-1-2-6,-3 0 4,-1-4-2,-2-12 1,6 23-3,-6-23 4,3 19 0,-3-19-3,1 13-2,-1-13 0,0 0-3,6 12 2,-6-12-5,0 0 6,0 0-9,0 0 8,48-15-9,-29 1-14,-2-5 2,0 0 3,0 2-7,3 0 8,-3 2 2,-2-5 1,-3 6 7,-3 7-6,-2-1 0,-1 4 2,-2 0-2,-1-2 4,0 3 2,-3 3-3,0 0 5,4 12 1,-4-7 5,0-5-6,0 0 0,-5 41 1,3-30-1,2-11 9,-1 30-14,1-13 8,1-1 2,-1-16-3,3 21 1,4-10-4,-7-11 4,10 16 4,-2-10-4,-8-6-8,17 8-60,-17-8-67,24-2-85,-24 2-233,24-10-490,-10 2 217</inkml:trace>
  <inkml:trace contextRef="#ctx0" brushRef="#br0" timeOffset="284237.1042">9528 17930 30,'0'-6'177,"-1"1"-22,1 5-11,0 0-21,0 0-12,0 0-57,0 0-102,-9 16-77,7 0-134,-1-7 59</inkml:trace>
  <inkml:trace contextRef="#ctx0" brushRef="#br0" timeOffset="285204.4686">9745 18011 2478,'6'-5'2,"1"-2"15,-4-1 6,2-1 53,-2 1 38,-2-1-28,1 1-8,-4-1-18,2 3-7,-1-3-5,-2 1-6,-2 4 0,5 4-2,-13-1-12,2 2-2,-8 4-4,-2 7-1,-1 7-3,3-7-1,-3 3-7,2 2 12,6 2-14,3-4-5,1-3 4,3 3-3,3-4-1,4-11 2,-2 22-8,2-22 0,0 0 4,10 22 5,-10-22-6,23 10 5,-9-10-9,0-3 11,1 3-2,1-6 1,-1-3 0,-3 2 42,0-1 2,-2 2 5,1-6 12,-4 0 6,0 0 15,-1-3-13,-2 3-1,-1 1 0,0-1 6,-3 1-3,3 2 11,-3 3 1,2-5 0,-1 6-14,1 2-1,-2 3-24,0 0-12,0 0-10,0 0 8,3 13-2,-4 4-9,2 9-2,-1 3 0,-1 2 6,-2 5-10,0-6-8,-2 1 3,-1 5-3,0-1 3,-4 15-2,3-17-1,-4 12 6,1-16 5,-2 17-5,4-12 3,-3-8-8,3 0 6,-1-9-10,-1-2 5,-2 0 6,3-3-9,-2-4 4,11-8 4,-24 0 0,24 0-10,-24-13 4,14-1-13,0-4-24,3-12-66,3-5-27,1 4-30,8-2-11,3 2-26,6-14-15,7 4-12,3 3-11,0 1 3,7 8 2,2-3 21,6 2 22,-2 3 7,-2 1 22,-1 0 18,-8 7 8,-3 2 21,-2 0 62,-3 0 40,-6 6 42,-3-4 11,1 2 37,-3-1 15,2 1 18,-7-1 9,1 0 6,0 4 19,-3 2 19,2-1-26,0 1-9,-1 4-12,-1 4-20,1-5-21,-1 5-9,0 0-23,0 0-4,-1 20 11,1 3-10,-1 5-13,-1-1-7,-3 4 1,5 0-2,-1 1-3,-1-4-8,2-3-1,-1 1 11,1-1-12,-1-1 5,1-10-17,0-14 9,0 25-3,0-25 0,0 0-7,0 16 10,0-16-5,0 0 0,0 0 52,4 14 7,-4-14-15,0 0 5,0 0-10,0 0-7,0 0 1,38-43-3,-21 25-9,-4 7-4,6-7-5,1 1 0,-4 2 12,5 4-16,-7 9-7,-2-5-2,3 4-1,-1 0-3,-2 3 0,-3 4-5,-1 0-5,-8-4 2,21 17 4,-21-17-3,14 16 2,-9-7-7,-5-9 5,11 26 3,-4-16-5,-7-10 3,7 15-3,-7-15 3,7 16 2,-7-16-5,0 0 6,11 11-25,-11-11-71,0 0-27,0 0-18,0 0-6,43-26 9,-31 15 0,1 1 5,-2-11-1,2-4 15,-5 4 13,0-8 10,0-3 8,-3 1 3,3 0 18,-1 3 2,-4-1 7,1-3 8,-2 9 19,-2 6 29,2 2 19,-1 5 7,1 3 11,-2 0-24,0 2 12,0 5-13,0 0-1,0 0-2,-6 15-1,3 2 0,-1 8-3,0 1-5,-2 3 4,3 0 8,-1 2-9,3-2-7,1-1-3,1-3 9,2 7 11,0-12-14,0-4 0,1 1 2,0 0-4,2 0-3,-4-7 7,-2-10-8,12 17-5,-12-17 10,15 13 2,-15-13 2,19 1 1,-19-1-30,0 0-54,29-15-53,-16 6-64,-2-3-73,0-3-63,-1 5-169,-3-3-539,0-3 239</inkml:trace>
  <inkml:trace contextRef="#ctx0" brushRef="#br0" timeOffset="285737.3372">10468 17974 14,'0'0'302,"0"0"-22,0 0-29,0 0-22,29-2-22,-13 0-12,5 0 22,1 1-21,2-1-22,0 0-14,-1 1-7,-7-1-26,-3 4-12,3-4-12,-6 1-8,2-1-10,-3 0-5,-1 4-11,-1-2-9,-2-2-3,-5 2-9,8-3-64,-5 1-74,-3 2-79,1-5-112,-1 5-163,0 0-480,0 0 212</inkml:trace>
  <inkml:trace contextRef="#ctx0" brushRef="#br0" timeOffset="285787.3804">10838 17653 270,'2'-8'321,"0"-3"-30,-2 5-37,3 2-23,-3 4-24,0 0-19,0 0-25,17 23-7,-8-7-13,0 17-18,-4-2-16,0 5-4,-5-1-15,2 13-4,-4 5-15,-3-21-2,0 2-7,1-3-10,-4-2 7,2 4-9,-1-7-4,-1 0-3,-1-2-5,2-2-1,1-3-41,-2-4-93,1-3-96,-1 2-303,8-14-536,-12 9 237</inkml:trace>
  <inkml:trace contextRef="#ctx0" brushRef="#br0" timeOffset="286321.4348">11017 18361 205,'0'0'252,"0"0"-23,0 0-17,0 0-32,0 0-14,-11 18-23,11-18-11,0 0-16,-6 18-6,6-18-13,-6 15-9,6-15-7,0 0-8,-2 17-7,2-17-4,0 0-8,-2 15-3,2-15-4,0 0 2,0 0 49,0 0 15,0 0 7,4 17 4,-4-17 4,0 0-7,0 0-5,0 0 18,0 0-25,0 0-14,0 0 2,0 0-9,0 0 2,0 0-2,0 0-28,37-26-2,-37 26 20,0 0-22,0 0-17,0 0-10,0 0-4,0 0-19,-46-13-62,46 13-46,0 0-62,-26 2-50,26-2-85,0 0-276,0 0-624,0 0 277</inkml:trace>
  <inkml:trace contextRef="#ctx0" brushRef="#br0" timeOffset="286370.2361">11311 17896 300,'0'-1'305,"0"1"-24,0 0-33,-7 2-18,7-2-20,0 0 18,0 0-14,37-1-23,-12 1-14,15 3-18,1-5-22,-2 0-7,-1 4-6,-1 3-19,-6-3-11,-5 1-9,1 1-8,-3-2-8,-4 0-5,-5 3-19,-2-5-92,-2 1-48,-8-1-78,-3 0-100,0 0-209,0 0-520,-25 0 231</inkml:trace>
  <inkml:trace contextRef="#ctx0" brushRef="#br0" timeOffset="286923.5076">11371 18064 236,'5'7'229,"2"1"-22,7-1 13,6 4 24,7-7-21,2 0-25,16 0-16,-4-1-22,1 0-11,-1-8-19,-1 2-5,-12 0-21,-3-4-76,1 2-87,0-3-102,-3-1-209,-2 0-399,-4-5 177</inkml:trace>
  <inkml:trace contextRef="#ctx0" brushRef="#br0" timeOffset="286977.5523">12017 17790 200,'5'-9'301,"-1"3"-17,-2 0-36,1 4-26,-3 2-22,6-1-25,-6 1-12,8 17-18,-5 0-12,1 10-10,-3 4-3,1 3 17,-5 0 3,-1 2-6,3-2-2,-5-2-17,2 19-8,0-26-20,2 1-1,-1-9-4,1-1-14,-2 8-2,3-13-6,1-11-1,0 0 17,-4 18 59,4-18 29,0 0 42,0 0-1,0 0-21,0 0-25,0 0-7,0 0-14,-1-35-20,-1 18-11,4-8-14,-2-2-6,0-4 1,1 2-18,-1 2-5,-3-4-3,5-1-9,2 5-2,-4 1-9,1 7-7,2 6-5,-3 1-1,4 3 7,-1 1-17,-3 4-1,2 0-7,0 0 0,-2 4 0,13 4 0,-3 0-4,4 5 10,4 7-11,1 5 4,0 0-6,1 2 0,8 10 0,-7-9-1,0-1-4,1 3 6,-1-5-6,-2-1-7,3-1 9,-7 1 2,5-5-2,-7-6-2,-1 0 3,-12-9 2,16 13 1,-16-13-4,10 7 40,-10-7 66,0 0 24,0 0-5,0 0 4,15-7-22,-10-1-27,-4-2 5,0-7-16,0-2-10,-3-9-1,2 3-7,-3-6-5,0-3-4,-3 2 27,4-1-36,-4-16-4,3 17-7,-4 4 2,1 1-9,2 0-3,1 10 6,1 8-8,-1-3-2,1 9 1,1-10-13,1 7-58,0 2-66,0 4-47,0 0-49,0 0-42,0 0-76,0 0-75,5 14-90,-3-3-395,-1-1-976,2-2 432</inkml:trace>
  <inkml:trace contextRef="#ctx0" brushRef="#br0" timeOffset="287564.7137">12614 17719 38,'7'-8'321,"0"0"-1,-1 2-14,1 0-37,-3 2-17,-1-1-25,-3 5-30,0 0-20,0 0-16,0 0-14,7 19-15,-7 7-7,-2-8-19,-1 7-7,0-4-5,1 5-12,-1 3-9,-1-1-7,3-3-7,-2 6-7,3-13-4,0-1-4,0 2-13,1-4 3,1-1-3,-1-4-6,2 0 2,1-1 8,1-2-11,3 3 3,-2-5 79,3 0-1,4-4-16,-1-1-3,4 3-5,-2-10 20,-1 3 5,0-6-5,-1-2-9,1-3-1,4-6-19,-6 2 2,-1 2-7,0-10-5,-3-3-7,1-1-7,-2 2-7,-2 2 6,-1 9-8,-3-8-2,2 9-3,-2 5-5,-2 1-1,1-2-8,-1 2 0,0 3-4,-1-2-13,-2 6-37,4-4-73,-3 4-59,4 4-58,-6-5-48,6 5-57,-10-3-54,10 3-245,-7 10-679,7-10 300</inkml:trace>
  <inkml:trace contextRef="#ctx0" brushRef="#br0" timeOffset="287615.7032">13010 17647 168,'6'-5'382,"-2"1"7,2 0-25,-4 1-64,3 0-6,-5 3-32,4-3-31,-4 3-23,0 0-26,0 0-7,7 11-20,-6 4-16,2 11-14,-4 3-3,-2 2-27,-1-2-15,-1 5 6,-3 0-13,1 0-6,0-3 0,0 0 8,-1-4-34,2 0 6,2-9 6,-1-2-20,3-3 8,0-3-10,1-2-3,-1 1-5,2-3-2,0 4 5,3-5-3,0-3-5,4-2 40,1 3 4,6-1-8,3-7-4,5 2-2,0-4-6,1 0-5,-1 4-6,-2-6-3,1 2 2,0-6-4,-5 6-3,-1 2-13,5-2-83,-5-3-50,6-2-53,-8 6-68,-2-7-90,1 3-329,-5 1-717,0 4 318</inkml:trace>
  <inkml:trace contextRef="#ctx0" brushRef="#br0" timeOffset="288155.9086">13438 17561 3519,'-3'-9'-20,"2"-2"6,-2 5 11,-1 1 12,4 2-15,0 0 5,0 3-8,0 0 5,0 0 5,11 3-5,-1 4 2,3 3 1,-2-2 0,7 10-9,-5-9 10,5 8-1,-1-1 2,-3 1 13,-2-3-12,0 6-2,-2-4-3,1 11 12,-5-10 54,-2 1 2,2-2-6,-5 3-4,4 6-5,-10-2 1,5-6 2,-7 8-5,3-8-8,-6 8 12,0-2-12,-4-3 0,6-4-7,-8 3 10,4 1-8,-2 2-3,2-6-10,1-2 3,1-1-5,0-3 0,-1 6-9,1-8-93,10-8-71,-20 10-65,12-8-75,1-2-63,-3 2-183,0-6-583,2 7 258</inkml:trace>
  <inkml:trace contextRef="#ctx0" brushRef="#br0" timeOffset="289252.4705">13475 17737 61,'0'0'114,"0"0"-5,1-4-14,-1 4-11,0 0-15,0-5 4,0 5-8,0 0-17,0 0 4,0 0-28,0 0 15,0 0-5,0 0-12,0 0 10,0 0-7,0 0 5,0 0-6,0 0-6,0 0 4,0 0 2,0 0-11,0 0 5,0 0-15,0 0 13,0 0 0,0 0-6,0 0-7,0 0 12,0 0-11,0 0-1,0 0-2,0 0 2,0 0 1,0 0-3,0 0 0,0 0-3,0 0 8,0 0-3,0 0-5,0 0 6,0 0-7,0 0-5,0 0 8,0 0-10,0 0 16,0 0-10,0 0 14,0 0-10,0 0 4,0 0 1,0 0 11,-4-1-23,4 1 13,0 0-13,0 0 3,0 0 22,0 0-14,0 0-7,0 0-2,0 0 9,0 0-14,0 0 5,0 0 1,0 0 4,0 0 0,0 0 20,0 0-11,0 0 39,0 0 11,0 0 13,0 0 10,0 0 6,0 0 13,0 0 7,0 0 10,0 0 9,0 0-10,0 0 9,0 0-9,0 0-13,0-4-8,0 4-22,0 0 20,0 0 3,0 0-1,0 0-12,0 0-7,0 0-13,-1-5 6,1 5-17,0 0-10,0 0 3,0 0-24,0 0 6,-3 12-1,3 0-7,-2 0 0,1 5-3,1 0 2,-3 4-4,2-3-4,0 2-2,-4-1 0,2 0 1,-1 0-2,1-3 34,0 2 0,-1-6-2,1 3-21,2-3 4,-1-2 13,1 0-15,1-3-3,0 0 1,-4-2 8,4-1-8,0 3-18,0-1 23,0-4-3,0-2-10,0 7 4,5-5-4,-2-1 37,4 0 6,3 2-3,6-5-15,8 4 8,-3-2 7,7 0-14,-3 3-12,4-6-2,0-1-5,-2 4 9,-2-4-13,-1 3 10,-4-2-8,-5 1 2,-5 0 11,0 0-12,0 3 0,-6-4-4,2 2 7,-6 1-10,8-4-25,-5-1-38,1 2-25,-2 1-25,-2 2-32,3-4-31,-1 2-31,-2 2-47,2-6-44,-2 6-39,0 0-168,0 0-535,-9-6 236</inkml:trace>
  <inkml:trace contextRef="#ctx0" brushRef="#br0" timeOffset="290479.4706">8093 18681 1660,'0'0'30,"1"-29"-12,-1 12 13,0 1 1,2 0 95,-2 16-12,-2-26-12,4 14-21,-2 12-14,1-20-1,-1 20-10,6-12-2,-6 12-5,0 0-10,0 0-11,6-17-1,-6 17 1,0 0-5,0 0-2,0 0 1,10 42 0,-8-15-1,-3 3-4,1 4 3,-3 14-1,4-15 3,-1 0-4,1 1-1,-3-3 28,2 4-5,0-7-3,0 0-8,-3-10 1,3 1-1,0-2 2,0-2-6,0-15-1,3 28 7,-3-28-8,1 21-6,-1-21-2,6 14-1,-6-14-1,0 0-3,0 0 3,0 0 18,18 4 17,-18-4-4,0 0 1,20 0-4,-20 0-14,0 0 11,35 0-8,-35 0-4,17 0 4,-17 0-3,0 0-3,21-8-3,-15-4 3,-6 12-5,4-26-15,-4 26 14,-6-28-12,-1 11 1,-3 1 3,-4-2-3,-4 2-2,0 3 3,-2-2-1,0 1 4,1 2 5,-1 3-6,0 6-6,3-4 2,3 1 3,14 6-13,-21-7 9,21 7-11,0 0-6,-18-3-7,18 3 15,0 0-2,0 0-3,0 0 5,0 0 3,0 0 0,74-9-4,-34 5 6,-1 3-6,5-3 7,-4 8 0,-10-7-5,7 0 4,-9 1 5,-1 1-72,-5 4-49,1-6-46,-23 3-43,29-3-51,-13 2-52,-16 1-159,0 0-502,25-1 222</inkml:trace>
  <inkml:trace contextRef="#ctx0" brushRef="#br0" timeOffset="291439.2364">8738 18742 244,'0'0'240,"0"0"-21,4-25-5,-4 25-14,4-20-5,-4 20-9,3-16-9,-3 16-12,0-17-8,0 17 2,0 0-23,-3-17-5,3 17-26,0 0 0,-8-12-12,8 12-9,0 0-3,0 0-13,-51 17 2,30-3-20,0 1-7,3 12-1,-5-9-9,6 3-3,3-4-3,4-1-3,3 1-5,3-6-5,4-11 1,-4 29-4,4-29 2,4 16-1,-4-16 7,18 14-11,-5-9 2,-13-5-8,30 2 12,-30-2-6,32-9-2,-11 4 4,-8-6-2,-1-1 2,4-3 6,-6 0-11,0 5 0,1-11 4,-5 1-3,2-4 6,-4 8-3,1 3-3,-3-4 14,-2 17 2,3-20 17,-3 20-5,0 0-7,1-17-11,-1 17 4,0 0 11,0 0-14,0 0-4,0 0-4,0 0 2,-21 55 3,17-29-6,4 2-2,-3-9-6,3 1 9,3-1-10,0-1-1,0-4-4,3 1 1,1 2 13,-1-3 0,3-5-8,-9-9 8,18 12-2,-5-9 3,-13-3-3,28 1 2,-28-1 1,31-6 12,-11-2 10,-6 1 0,7-7 1,-4-3-2,-1-1 1,2-5-6,-3 0-7,-1-3-5,-2 0 3,0-2 1,-2 4 9,0-2 15,-6 7 5,-1 2 6,1 3-2,-4 14-4,3-17-1,-3 17-13,2-15 1,-2 15 3,0 0-8,0 0 2,0 0-14,0 0 4,0 0 0,-27 32-4,20-18 0,4 3-3,-2-1-10,5-16 8,-5 29-9,4-11 9,1-1-26,0-2 24,0 4-11,0-19 7,5 24-5,-3-13 5,3 5-8,-5-16-2,7 21 6,-7-21-5,6 15 14,-6-15-8,8 16-7,-8-16 12,8 9-3,-8-9-4,0 0-6,18 4 18,-18-4-24,0 0 23,28-15 0,-18 6-5,3-2 3,-2-1-9,4-6 2,-3 6 7,-1-2 1,-1-9-3,-2 8-4,-2 0 10,-2 2-8,-4 13-3,6-26 3,-5 15-4,-1 11-3,1-20 7,-1 20-1,-1-18-4,1 18 7,-3-17-1,3 17-6,0 0-1,0 0 1,-4-16-12,4 16 12,0 0-5,0 0-8,0 0 5,0 0 15,0 0-11,0 0 0,0 0-25,0 0 26,0 0-3,0 0 6,13 45-3,-9-30 11,-4-15-8,8 40 2,-2-23-5,-2-4 8,2 3-1,1 0-9,-1 1 3,1-3 1,-2 2-4,1-2 1,-6-14-5,8 21 6,-3-13 2,-5-8 6,6 16 8,-6-16-11,0 0 1,3 15 1,-3-15 6,0 0-5,0 0 10,-18 16-4,18-16-6,-24 1 4,24-1-7,-28-3-11,11 9 10,17-6-5,-35-13 3,21 7-34,1 0-42,13 6-33,-27-14-17,15 7-51,12 7-39,-16-11-53,16 11-74,-7-16-233,7 16-626,0 0 277</inkml:trace>
  <inkml:trace contextRef="#ctx0" brushRef="#br0" timeOffset="292008.4948">9591 18672 261,'0'0'265,"0"0"-37,0 0-25,0 0-17,0 0-21,0 0-18,0 0-20,0 0 0,26 13-18,-26-13-6,0 0-10,18 9-1,-18-9-16,16 14-7,-16-14-3,24 1 5,-24-1 18,25-1-5,-25 1 14,25-5-2,-25 5-1,22-6 4,-22 6 4,15-5 12,-15 5-6,14-11-11,-14 11-1,6-12 4,-6 12-7,0 0-13,0 0-1,0 0-24,0 0 2,-31-21-5,14 18-7,17 3 0,-45 4-11,21 6 5,-2 5-6,3-1-17,4 1 0,-6 1-9,12-5 9,5 3-3,2 1-5,3 2-18,3 9 16,0-26 5,9 23 3,1-10 24,6 3-50,6-3 17,-1-3-1,1-1 2,1-1-7,1-4 9,0 1-5,1-3-7,-2-5 9,1 2-10,-1-2 15,-23 3-1,34-6-5,-15 0 2,-5 0 1,4-4-28,-4 6-49,-14 4-53,14-15-57,-14 15-62,16-14-89,-16 14-244,10-11-621,-10 11 275</inkml:trace>
  <inkml:trace contextRef="#ctx0" brushRef="#br0" timeOffset="308666.939">14117 11096 177,'1'-20'235,"-1"1"-1,-1 2-8,1 0-3,-3 0 3,3 6-1,-1 1-5,1-1-18,0 2-8,0 4-4,0-2-20,0 5-9,0-3-12,0-3-14,0 5-8,0 3-13,0-5-11,0 5-11,0 0-8,0-4-1,0 4-15,0 0-9,0 0-8,0 0-1,0 0-3,0 0-9,-3-3 11,3 3-20,0 0-1,0 0-5,0 0 4,-3 13-1,3-3-2,-1 1-7,-2 1 4,0 5-1,3 3 3,-4 1-6,-2 2-6,4 5 8,-3-1-10,1 3 2,-1 0 3,0 1-3,1 2-7,1 1 5,3 1-4,-4 10 3,0 5 2,4-1-6,-2 0 0,2-1 5,-2 5-3,2 2-3,-2 0 7,-1 1-2,0 0-10,1-1 8,-3 2-7,-3 1 3,7-3 6,-4 3-2,4 27 2,-6-29-7,3-1 7,-3 3-7,2 23 10,3-24-3,-3 2 56,2 1 9,1 0-5,-2 0-9,2-4-8,1 3-7,-1-2 1,-5 35 0,0-35-8,3 0-2,-2 3-5,1 25-4,2-30-2,-2 2-2,0 1-4,-1 0-1,2 0-5,1-2 6,1 4-8,-3 0 2,1 28 1,-2-32 0,2 1-6,-3 0-10,2 5 0,3-5 12,-5 3-14,-1-3 7,2 3-4,-1-7 3,1 9 0,-1-7 0,-1 27 4,2-29-4,1 0 1,0 1 9,-2 3-17,1-2 9,1-1-5,1 5 12,0-4-12,-1 4 1,0-8 0,-1 5-3,3-2 9,-4 3-6,4 1 5,2-1-4,-4 1 0,3-1 1,-1 4 19,0-5 3,-4 5-7,4-2-19,-1 0-1,-3-5 2,2 4-6,0-2 15,-2 5-13,5 20 5,-3-31 9,1 5-8,1-4 7,-1 2-14,5 7 6,-3-9-7,-1 2 0,1-2 10,2 0-7,0 5 4,0-9-1,2 2 0,-4 2-4,2-2-3,2-1 5,-4-1 0,2 3 7,0 1-5,-3-2 37,1-2-4,0 0-1,0 1-13,-3-2 4,1-10-4,1-2 0,0 12-5,-1-13 0,1-3-1,1 5-12,-3 0 9,4-1 1,-2 0-4,0-1 0,2-2 4,1 3-34,0-4 0,-5 1 8,3 1-3,-1-1 6,0 0-9,0-1 7,1 0 3,0 3-2,-1-3 2,3-4 5,-2 0-8,0 0 16,-1-2 28,3-4-8,-1-2 0,-1-2-4,-2 3 11,4-19-11,-1 32-10,-1-20 6,2-12-5,-4 24-1,4-14 2,-3 7 3,3-17-8,0 19 1,0-19 4,0 23-9,0-23 4,-2 17 2,2-17-2,-2 26-1,2-15 0,0-11 0,-3 23-9,3-7 9,0-16 6,-1 26-6,0-8 1,-1-1 1,2 0-2,-3 9 2,3-8 3,0 0-5,-2 2 2,-3 6 4,5 1-7,0-10 3,0 12-3,-3-4 8,6-6-3,-3 10 6,0-3-4,0 5-5,0 3-24,3-6 4,-1 1 7,0-1 12,1 1-8,0 1 1,1-1 0,0-3 11,2-6 7,-3-1 14,1 6 4,3 0 3,-3-11-2,-4-14 1,0 0-6,0 0-3</inkml:trace>
  <inkml:trace contextRef="#ctx0" brushRef="#br0" timeOffset="310852.3026">15106 11755 47,'-1'-12'198,"-1"1"-4,1-2-7,1 7-16,-2-2 3,2 1-5,0 2-7,0 1-6,0-2-9,0 6-2,-1-7-8,2 4-4,-1 3-1,-1-4-7,1 4-6,0 0-1,0-7-8,0 7-12,0 0-7,-3-2-4,3 2-8,0 0-9,0 0-9,0 0-7,0 0-7,0 0-10,0 19 2,0-1-2,-2 14-4,2 17 4,-2 3-12,3 3 1,-2 0-3,-1 1 0,1-1-3,-4 1-3,3-5 0,-1-1-5,0-1 5,-1-3-3,1-12-1,-1-2 0,1 2 4,0 0-2,-1-5-6,1-1 3,-1-1-4,1-1-2,2-8 2,-2 8 4,0-12-6,3-1 8,-2-1-2,0-3-1,1-5-2,-1 1 3,2 2 1,0-3-9,0 0 5,0 1 0,0-5 8,0 3 35,0 2 10,0-5-8,0 0 21,0 0 10,0 0-10,0 0 1,0 0-2,0 0-17,0-13-6,2 4-7,-1-3-3,1-4-12,0-1 5,1-10-4,-1 9-18,3-10 13,-5 2-3,4-3 11,-1-1-19,-3-2 4,3 5-4,-2-4-4,-1 4 2,0 1-1,0 0 0,0 3-4,0 5 1,0-2-4,-1 0 3,1 1 3,-3 1-5,3 0-4,0 1 7,0 0-6,0-3-1,3 2 4,-2 3-1,2-5-5,1 3 15,2 0-19,-2 1 3,6-2-5,3-1 8,-3 2 12,0 3-17,4 0-4,0 3 4,-1 2-5,2 2 6,-4 2-3,3 2 15,1 3-11,-1 4-2,-2 0 1,2 2-9,-2 5 8,-1-1 1,-1 1 5,-2 1-5,-1 2 5,0 4 1,-3-1 0,-1-3 0,-2 3 4,-2-2 1,-2 1 0,-1-1 6,-1 2-14,-4-2 11,-1-2-4,-2 0-4,0-1 7,-2-2-3,4-3 0,-7 3 0,6-5 0,1-1-7,-4 1 8,0-5-4,4 1-1,0 1-5,0-5 3,2 1 2,-2 1 6,3 0-44,3-2-27,0 3-36,0-5-33,-1 4-39,5 1-43,-4-6-44,7 4-41,-3 2-35,1-7-234,5 6-612,0-3 271</inkml:trace>
  <inkml:trace contextRef="#ctx0" brushRef="#br0" timeOffset="311441.6576">15438 12100 216,'0'0'227,"0"0"-23,-2-6-22,2 6-18,4-6-17,-3 0-15,3 0-13,3-2-13,1-2-1,3-1-13,0-2-4,5-8-8,1 4 11,-3-3-4,1-2-9,-1 1-3,-3-1-6,-2 5 12,-2-1 7,-1 0-7,-4 3-8,3-2 1,-4 5-3,-1 2-4,-1-2-8,-1 5-4,-1-2-7,2 5 1,-2 0-9,0 0-4,-1 4-7,4 0-3,-10 9-5,3-2-6,4 7 0,2 4-7,1 1 2,4 1-6,2 5-3,4 2 9,0 0-6,2-2-4,2-1 5,0 0 1,-1-1-2,-2-2 1,-1-4 5,-3-1-5,0 1-1,-2-2 1,0-4 5,-3 0-6,1 1 2,-2-5-1,0-2 1,2 2 3,-2-1-4,-1-2-2,0 1 2,0-1-4,2-2-32,-1 1-40,-1-3-41,0 0-35,10-7-22,-3 1-19,3-7-13,-2-2-9,5-4-156,0-1-397,-1-4 175</inkml:trace>
  <inkml:trace contextRef="#ctx0" brushRef="#br0" timeOffset="312720.825">15802 12042 1222,'11'-21'-85,"-2"5"56,-1 2 20,0-1 41,1 1 33,-4 6 36,-2 1 26,-1 1 0,1 2-3,-1 0-11,1 1-7,-3-2-13,2 4-9,-2 1-13,2-6-3,-2 6-6,0 0-10,0 0-3,0 0-4,0 0-5,0 12-8,0-7-1,4-3-4,-2 2 0,-1-3-6,2 1 7,1 1 6,6-2 28,-3-2-1,3 1-1,1-4 12,4-1-7,-1-3-1,-2 0 10,1-1-1,-2 1 12,-1-3 9,-3 2 6,0-1 7,0 2 4,-4-1 3,1 2-8,-1-1 9,-3 3-7,0-2-19,0 2-2,-3 4-12,1-2-8,-7 4-10,-1 2-8,-5 5-4,-5 6-5,-1 3-5,0 2-6,1 2-3,3 0-2,1 1 1,1 1-13,8-6-2,-1 3-6,3-3-4,5-1 2,0 2-1,0-3-12,3 2-60,4-7-46,3 3-26,5-5 8,5-1-6,6-3-16,2-4-39,1-7-38,9-4-20,-11 5 7,3-5 17,5-7 31,-10 3 25,-3-2 0,-2-1 39,-4-2 47,-2-2 50,-4 5 30,0-6 34,-6 5 17,3-7 17,-4 9 17,-2-1 17,-1 7 4,-1-1 10,1 0 12,-1 4-1,-1 0-15,2 1-9,-3 3-8,-1 0-13,4 3-6,-7 6-9,0 0-6,0 5-5,-1 3-8,-1 4-1,3-1-7,-1 2-5,4 0-3,-2 4-1,2-4-7,3-1-3,0 2 4,3-2-2,2-1-3,-2-5-3,4 5 4,1-5-3,1 0 0,1-1 1,0-4-2,4-2 0,-1 1 0,2-5 1,-2-2-1,1-5 0,-1 1 7,2-4 14,-1-1 11,-4-4-11,4-5 2,-4 3 0,-3-1 1,3-5-11,-6 3 1,-1 3 19,1-1-15,-4-2-6,0 2-1,-7 3 5,3-3 0,-3 2-5,-3 4-3,0 0-3,0 7 5,-4-2-12,-3 0 4,0 5-8,-2 4 9,3 0-6,1 4-2,1-2 2,1 5-4,3-3-11,3 3 3,0 0-1,4 2 0,3 5-8,3-7 15,0 3-6,5 2-12,1-5 13,2 4 2,3-2-5,5 1 8,0-4-3,-3-4-3,4-1 8,2-4 1,1 0-1,-1 0 1,-1-9 1,0-1-6,3-4 10,1-3-3,-5-4-2,-1 3-11,-1-5 11,-1 1 5,-6 1-3,3 0 0,-10 4 12,2 1-8,1 6-2,-5-3 0,1 2 0,-1 3 3,-2-3 0,-1 8 3,-1-3-12,-2 4 7,-1-1-6,0 4 2,-2 3-5,-3 3 2,3-1-10,0 8 2,0 2-5,3 0 2,1 2 6,3 0-5,3 2 1,1 6 0,3-1-1,0 1 4,-5-7 7,-2 1-3,1-2 12,3 2-10,-4-2-10,0 1 4,0-1 4,2-2-6,-2-6 7,0 2 0,0-2-5,1-1 10,-1-1-11,2-2 2,-1-2-10,3 2-19,3-4-24,3 3-22,3-5-27,2-2-29,5-2-16,3-3-27,-1-1-15,2 2-21,-1-2-7,-1 0-3,-2-1-1,0-2 15,-2-1 4,-3 1 22,2 0 19,-4 1 14,-2 0 32,2-1 40,-2 0 31,2 0 20,-2-3 35,1 1 22,-4 1 28,3-1 30,-1-3 26,-2 2 15,0-1 11,-6 3 3,1 0 8,0-1 0,-2 1 7,1 0-6,-4 0-8,-1 1-1,2 1-19,-2 3-13,-1-3-12,-4 4-5,1 3-23,-2 4-3,-4 6-4,-1 2-9,-4 4-1,0 7-12,-1-1-2,5 1-3,-3 3-5,5-3-4,2 3-1,3-3-4,-1-5-5,5 3-6,1-1 3,1-1-8,1-3 9,1-2 4,2-1-5,1 0-4,0-1-3,3-2 9,-1 0 4,1-3 14,2-2 28,0-2-2,2-3-15,-2-1 14,5-4-3,-1-1-11,-2-5 22,6-4-18,-4-4-1,1-7-2,-2 1-9,0-2 6,0-15-1,-2 13-2,0 0-4,-3-14 3,0 13-4,0-13 7,0 18 19,-7 8 5,4 7 9,-4-2 2,0 2-5,0 2-11,0 7-10,2-2-3,-2 4-5,0 2-5,-3 13-3,0 4-4,-1 11-3,-3 3-5,0 14 2,-1-1-5,3 2-3,-2-14-2,5 5 10,-3 7-6,1-9-10,1-3 2,1-2-3,-1-1 7,1-3-16,2-6 4,0-3-3,2 2-104,3-2-53,-1-7-44,4-2-42,1 2-37,8-4-54,4-5-56,-1-2-271,4-6-716,-3-3 317</inkml:trace>
  <inkml:trace contextRef="#ctx0" brushRef="#br0" timeOffset="313331.0283">17248 11962 177,'0'-19'222,"0"8"-17,-4 1-10,1-1-1,-2 3-2,0 1-20,4 4-20,-3 2-14,4 1-13,-9 2-7,5 1-18,4 1-6,-3 2-9,3 1-13,0 2-2,3 0-8,-3 0-5,6-2-8,0 3-1,2-4-4,0 1 3,1-2 52,6-2-7,-1-1-3,0-3-1,1 0-5,-1-2-4,-2-2 32,2-2-17,-1 1 7,-2-5 14,-1-1-25,0 0 2,-3 2-1,-2 2 6,0-4-5,-4 4-8,-1 0-7,0 3-2,-4-2-9,-6 2-11,0 3-6,-4 2-1,-10 2-16,3 7-5,-6 3 1,6 1-7,-1 3 1,1-1-6,2 3-1,4 3-4,5-5-3,4 0 0,-1-2-2,5 3-11,2-5-8,0 0 9,2 1 5,5-4-4,2 5 4,-2-8 3,4-1-2,3 1-1,7-6 5,2 0-7,-1-6 3,2 0 14,3-3-21,0-6 5,0 2-14,-2-3 14,1-1 1,-6 0 0,0-2 4,-2-3 3,-5 0-6,-3 8 6,0-3 1,-4 2 4,-4 3-2,1 0 0,-1 2 0,-2 2 2,-2 1-6,-1 3 1,-1 0-8,-3 2-1,0 3-12,0 2 4,1 4 9,-1 0-8,3 5-5,-3 3 4,7 1-3,0-3-6,0 4 5,4 2 10,1-4-2,0 4 3,-1-3 2,2 0 7,-2 0-11,2 1 1,-2-3-13,-1-2 14,0-2 3,0-1-5,-1-3-4,1 0 16,-1 0-7,-1-1 0,0-2 3,1 1-7,-1-2 10,-1-2-6,7 0-3,-7 0-4,13-3 3,-3-3-41,1-1-39,3-3-34,-3 3-26,4-3-30,-3-2-32,-1 4-37,2-4-35,-6 5-47,3-2-183,-4 2-549,-1-5 243</inkml:trace>
  <inkml:trace contextRef="#ctx0" brushRef="#br0" timeOffset="313930.0196">18125 11401 228,'2'-12'337,"1"-1"-4,-3 4-22,1-1-28,1 3-26,-2 4-27,0 3-33,0 0-16,-23 25-13,5 1-21,-6 16-14,0 11-6,-7 23-18,4-1-5,9-18-9,-7 20-16,11-21-3,2-4 0,4-1-6,5-2 5,0-13-16,2 10-2,5-13-3,-1 0-3,5 0-7,5-3-5,1-2-1,2-3-9,3 0 1,1-4-11,4-7-21,0-2-85,-1-4-90,3-7-86,1-3-322,1-5-633,-1-7 280</inkml:trace>
  <inkml:trace contextRef="#ctx0" brushRef="#br0" timeOffset="315094.3316">18434 11962 76,'0'0'304,"-1"0"-9,1 0-10,-5 4-4,5-4-27,0 0-25,0 0-22,10-13-20,-5 3-8,3 0-7,2-2-16,4-11-11,-3 1-10,5-2-12,-2 1-7,-3-4-5,2-1-5,-2 1-9,-1-2-12,-6 0 6,3 0-15,-3 4-3,-2 3-6,-1 5-9,-2 5 9,1-3-13,-2 6-5,1-3 0,0 6-15,-1-2-5,2 3-4,-2 5-4,2 0-9,-6 6-3,3 6 5,1 6-8,1 9 1,2 0-3,1 4-1,4-1 1,2 3 6,1 0-5,-1-5-3,4 5-4,-6-2 2,4-4-2,-3 0 7,-4-1-5,1-7 0,-1 1-1,1-4-1,-4 0 5,3-5 2,-3-1-30,0-2-44,0 1-26,3-2-25,-3-4-23,4-1-11,3 0-23,-7-2-12,14-6-10,-1-4-23,5-3 9,-1-3-5,4-4 26,-1 1 19,-2-6 18,2 0 36,-3-2 37,1-1 43,-1 2 30,-1 3 30,-1 0 28,-5 7 31,0 3 30,-3 4 11,-1 1-9,-4 1-12,1 5-4,-1-4-14,-2 6-8,0 0-7,-5 18-9,-2-1-3,-4 5-3,1 7-5,0-5-8,1 2 0,3-1-1,-3 0-6,5-7-5,0 1 5,4 1-7,0-2-6,0-5 0,4-2-1,0-1 2,5 1 53,-1-5 5,5 0-10,1-1-6,2-5-5,-1-1-13,6-8 7,0 2 35,-1-1-3,1-4-6,-2-2-15,-5-2-1,1-2 9,-4-6-12,1-2-5,-4 0-4,-1 0 2,-3 0 6,-4 2-16,-4 4-10,3 0 3,-6-3-14,-5 3 8,1 6 3,-4 2-11,-5 1 6,6 5-9,-7 2-2,-2 4-8,2 1-2,4 7-3,-3 4 2,2 2-10,4 3 13,3 4-7,4-4-7,1 3-1,5-1 5,2 2-7,3 1 11,6 3-4,-3-8 8,7 1-9,6-1-2,-2-4-7,3-3 7,6-4 18,0-1-13,11-6-1,-8-2 2,-1 0 4,9-6 0,-10 2-3,-1-4-2,-1-2 3,-1-1 1,-3-2 2,-5-1-1,0-4 9,0 0 10,-7 0 18,1 6 11,-5 1 7,-2-2 0,0 7 17,-1-1-13,-3 3-1,0 2-7,-3-1-7,3 6-8,-7 0-8,-4 3-2,4 5-4,-4 4-4,2 2 0,-5 8-14,1 1 4,7-5 9,-2 6-20,3 0 10,1-5-13,3 0 9,-3 6-3,6-8 0,0-2 10,1 2-4,2-7-6,3-2-3,2 5-5,1-8 3,3 2 8,0-3-5,7-4 4,3 0-4,0-4 3,0-1-7,-3-4 3,-1-2 6,1-2-3,-4-1 1,0-2 10,-6 0-12,-2 2 0,-1-3 5,-2 1-1,-2 0 0,0-4-2,-4 4 1,-4 0-3,-3-2 3,0 2-1,-6 1 4,-2-2-10,-5 6-1,-1 1-11,-3 3 14,0 7 1,2 1-3,-1 0 1,3 5-6,6 1 2,3 3-1,1-1-5,3 1-3,0 2 2,7-1-3,0 1 0,4 2 5,3 0-3,0-4 5,10 4-8,2-2 1,2-3 4,1-3 9,2-1-5,4-3 3,-1 0-2,1-5 0,-1-3 1,0 0 1,-3-3 7,1-3-9,-7-2 5,2-3 0,-3-4 7,0 0-6,-4-3 3,0-7 1,-2 4-8,1 1 7,-2-6-3,-3 0 1,0 1 5,-1 5 3,-3-1-5,2 13 3,-5-2 5,3 5 1,-3 1-7,0 4-1,0 0-2,0 3-6,0 3-3,0 0 0,-8 15 6,-1 2-1,4 8-8,-2 5 7,2 3 4,0 1 0,0 0-5,1 1-5,0-1 6,1 0 5,2-1 4,-2-3-8,0-1-5,3-2 1,-1-8 2,0 1 7,1-2-7,-1-2 4,2-2-4,-1-4-1,-1 1 12,1-1-13,1-3 4,0-2 1,0 2-17,2-2 9,0-3-63,0 0-43,2-2-33,2-3-47,3-1-38,1-2-36,1-2-25,0-1-23,-5 1-48,0 1-198,3-7-607,-3 6 269</inkml:trace>
  <inkml:trace contextRef="#ctx0" brushRef="#br0" timeOffset="315665.7248">19743 11785 72,'-6'-9'280,"2"6"9,1-2-10,0 0-21,3-1-30,3 4-18,1-2-29,10-1-14,6-2-19,7 0-11,0 1-12,1 2-18,10-5-5,-10 6-7,-4-2-14,0 1-11,-10 1-6,2 2-1,-2 0-15,-6-2 1,-1 6-8,-1-6-67,-2 3-41,0-1-68,0-3-84,-2 1-223,-2 3-477,1-6 211</inkml:trace>
  <inkml:trace contextRef="#ctx0" brushRef="#br0" timeOffset="316286.3037">20119 11805 221,'0'0'368,"0"0"-2,0 0-9,0 0-14,0 0-11,0 0-8,0 0-14,-6 4-12,6-4-16,0 0-34,0 0-25,0 0-25,0 0-22,10 3-12,-4-3-13,8 0-23,6 0-6,5 0-9,3 0-17,9-2-6,2 0-12,1 2-8,0-4-7,-3 1-5,-9 2-9,-1-5-2,-3 2-6,0-1-2,-3 0-4,-7-1 2,0 5-9,0-7-1,-4 2 4,-3 2-5,0 0-2,-3-3-6,2-2 0,-2 0-11,-4 2 1,0-4 0,-4 0-7,1-1 0,-1-3 2,-2 5-10,-5-3-2,1 3 1,-1-1 1,3 7 3,-1-4 0,3 2-3,5 3-2,-3 1-7,0 2-3,4 0 0,0 0 2,0 0 6,8 11-3,1 1-8,6 5 16,-2 2-7,2 2 1,-1-1 5,-6-4 3,1 9-7,1-1 7,-6-5 0,-1 1 11,-2-1-3,-2 1 3,-2-3-4,-4 1-6,-1-1 0,0-1 7,0 0-5,-2-4-32,-1 3-57,1-8-43,-1 4-45,1-6-52,2 1-65,1-4-61,-4 1-327,8-3-740,-3-3 328</inkml:trace>
  <inkml:trace contextRef="#ctx0" brushRef="#br0" timeOffset="316889.265">20922 12025 314,'4'1'313,"-4"-1"-25,0 0-26,7-5-18,-3 1-25,2-3-19,4-6-21,1 0-14,0 1-19,6-7-14,-3-4-10,0 4-15,-4-1-8,3-2-8,-5 0-3,-1-2-6,-2 6-11,-4 0 0,3-1-7,-4 2-2,0 0-6,-3 8-1,2 1-6,0 1-3,-1 2-2,1 0-4,-1 1-12,2 4-5,-2 0-4,2 0-4,-2 9-5,-1 8-3,3 0 1,0 2 1,0 9-2,3 0-3,3 1 4,-1-3-10,5 3 3,-3-3 3,0 1 6,-3-3-6,1 1-4,-2-7 4,2 0-4,-5 1-1,3-2 6,-3-2-2,4-4 3,-1 1-6,-3-2 8,0-4-8,3 1-1,-3-1-1,0-2-3,4-1-9,-1-2 17,-3-1-3,14-4-34,-3-5-25,3 1-13,5-9-15,0-1-7,1-5 7,1-1 5,-1 1 3,-2-2 12,2-3 4,-4-2 10,-1-1 6,-1 4 5,0 1 10,-4 2 41,-3 8 16,0 2 28,-4 4 0,2 0 1,-3 5-9,-1 3-12,-1 2 4,0 0-6,0 0-5,-11 28-3,4-4 2,-3 1 0,0 0-8,5 1 2,-1 1-7,2 0 2,-1-2 0,5 0-9,2-5 1,4-3 1,-1 1 1,4-2 0,2-2 3,0-3 0,2 0-10,8-4 4,0-5-25,-1-3-70,0-5-57,1-1-72,-2-8-41,-1 3-193,-2-4-489,-2-4 216</inkml:trace>
  <inkml:trace contextRef="#ctx0" brushRef="#br0" timeOffset="316937.3053">21633 11763 129,'0'-31'137,"0"4"0,-6 3-1,5 7 0,-2 5-3,-1 1-9,4-1-12,-3 7-16,3 0-9,-3 4-14,3 1-3,-4 6-33,1 5-53,3 6-61,-4 7-142,4 3-238,0 4 105</inkml:trace>
  <inkml:trace contextRef="#ctx0" brushRef="#br0" timeOffset="317688.7129">21857 11972 33,'9'-25'287,"-2"-1"-6,0-4-13,-2 2-12,-2 1-24,1 3-3,-4 5-16,-2 2-11,0 6-13,1 1-24,-4 1-21,0 3 1,-4 5-26,-5 2-13,0 3-11,-7 7-9,0 3-10,0 6-8,-2 1-6,6 0-9,3 0-10,0 4-6,7-6-4,1 0-1,5 1 5,2-2-19,4-1-2,0 0 4,2-3 2,3-1-2,0-2-4,4-2-10,3-2 1,-4-4 5,5 1 1,-4-5 0,-1-2-5,0-2 11,-1 0-6,1-4 16,-1-1 11,-6 0 1,1-2 1,3-2 4,-6-3-2,3-2-5,0-6 6,-4 0 2,0 7 13,-3-3 9,0 3 16,4 1 8,-4 0-4,0 6 1,-1 0 8,2 4-4,-1-1-12,0 4-12,-1-1-17,1 5-3,-3-5-8,3 5-2,0 0-9,-3 13-3,3 3 2,-3 5-9,-1 7 4,1 5 1,2 11 2,-5 4-11,3 2 4,3-1 4,0 3-12,0 5 1,-1 0 3,1 0-7,-7-3 1,4-1 1,-4-2 1,1 0 0,-2-4-4,1-13 7,-3 0-4,0-3 4,-4-2-6,0-5 11,0-4 5,-3-4 11,3-6 15,-3-3 5,3-3 2,-3-1-3,-3-11-8,2-2 3,1-5-5,-1-6-14,5-8 2,-1-2-6,0-13-7,3 0-4,2-7-6,9-1-25,3-1-38,7-1-26,4 2-51,9-1-32,-2 6-19,7 0-15,0 4-15,7 1-1,-1 4-7,5 4-1,1 2 5,-2 3 11,3 3 14,-6-1 23,-12 8 13,1 1 10,-2-5 21,-1-3 17,-7 5 9,3-7 24,-3-1 17,-3-1 14,-1-3 25,0-13 13,-4 15 11,-2-1 31,-1 3 23,-2 5 7,1 7 13,-2 5 22,1 3-24,-1 1-9,2 3-9,-1 0-12,-1 5-12,0 0 2,-4 19-4,1 10-2,-4 7-3,1 16 7,-1 1-14,-1 2 4,2 2-2,-2-1-1,-1-1-10,5-7 7,-3-1-2,4-17-6,-1 2 5,1-4-8,0-8 3,3-3-1,0-3 0,-1-3-2,-2-2-1,3-3 23,0-3 87,0 1 30,0 1 43,0-5 13,0 0-20,0 0-20,6-11-16,2-1-14,2-4-15,1-6-10,5-5-18,-3 0-5,5 1-4,-1 0-14,1 4-6,-2-3-8,-1 5-9,-1 6-3,-1 2-7,-2 5-8,-1 1-6,-3 2 1,4 3-9,-2 1 3,-2 4-1,1 3-10,1 4 4,-2 5 1,-2 0 1,1 2-4,-5 1 0,-1 1-2,3 6-1,1-2 0,-4-5-2,3-2 3,-3 0-3,2-5 2,0-2-5,1 6-67,-3-8-54,3-1-14,1-5-17,-1 1 10,3 0-15,-1-6-3,1-2-11,1 0 3,4-8 15,-1-2 6,0-8 13,0-3 13,-2-3 9,0-4 11,1-12 12,-2 11 9,0-12 6,-4 13 5,0 0 9,0 5 12,0 1 7,-3 8 20,0 4 28,1 2 12,-2 1-10,1 5 14,0 0-17,0 3 3,0 4-2,0 0 8,-6 19-9,2 1-4,0 6 4,1 6 3,-3 2-7,5 2 5,2 1-3,-1-2 9,4-2-14,3 0 3,0-1-1,2-1 0,-1-6-1,1-1 3,-2-6-7,1-2 8,-1-2-6,-2-3 5,4-2 2,-3-2-8,5-2-26,-4-1-31,3-4-35,0 0-49,4-3-38,0-5-35,0 2-27,-1-6-19,-2 2-205,1-3-505,-3 3 223</inkml:trace>
  <inkml:trace contextRef="#ctx0" brushRef="#br0" timeOffset="318263.8576">22612 11852 185,'-4'-4'214,"0"2"7,2-1-3,-1 0-6,3 3-26,-3-2-17,3 2-19,0 0 24,0 0 36,0 0-22,20 0-16,-6 0 6,6 1-27,4 0-9,-1-1-13,-1 1-13,-1-1-16,-5 0-2,-1-1-14,-1 0-1,-1 1-11,-2 0-11,-1 1-4,-3 0-4,0-2-10,-3 1-52,-4 0-32,7-1-65,-4 0-73,-3 1-72,1-8-263,-2 3-556,-2-2 247</inkml:trace>
  <inkml:trace contextRef="#ctx0" brushRef="#br0" timeOffset="319002.6226">22816 11360 132,'-4'-6'266,"1"2"-13,0 0-14,1 0-20,1 1-15,1 3-15,-4-4-12,4 4-15,-1-3-10,1 3-15,0 0-15,0 0-15,0 0-4,0 0 31,0 0 1,11 0-12,-1 4 2,6 0-8,10 6-13,-2 1-5,14 7-7,-4 4 0,1 6-15,0 8 0,-5 7 11,-2 7-1,-2 0 4,-8 6-13,-4-1 2,0 27-2,-10-28-2,-6 6 3,-1-4-3,-5 0 1,-2 2-2,-2-2-12,-3-3 0,1-4 2,-2-1-4,-4-9-4,6-11-9,0-1-2,-3-4-6,0-1 3,3-4-3,-2-3 1,4-3 0,-2-3-4,3-4-7,4 0 3,-4-1-1,3-4-7,1 0-2,-1-2-9,2-2-15,2-3-50,1-2-56,-1 1-63,4-5-62,0 1-75,7-5-76,0-7-297,3 2-734,3 1 324</inkml:trace>
  <inkml:trace contextRef="#ctx0" brushRef="#br0" timeOffset="319593.4576">23484 11962 236,'3'-2'290,"1"-1"-18,-3 0-23,-1 3-28,4-2-25,-4 2-19,0 0-18,6 0-17,-6 0-13,0 0-16,0 0-5,7 2-13,-7-2-6,0 0-6,0 0-6,0 0-5,0 0 2,0 0-8,0 0-2,0 0-6,-15 1-4,9 1 1,2-5-9,4 3-3,-10-3 2,7 0 10,0 2 15,1-4 7,2 5-3,-2-5-8,4 0-9,0 1-1,1 0-12,5-2-3,0 1-10,0 1-6,3 0 1,-4 2-4,3 0-3,-6 2-13,2 0 12,1 0 1,-4 2-6,1 1 5,-1 0 0,1-1 9,-4-2-10,-4 7 9,1-1-13,-4 0-24,-3 6-65,-4-3-76,2 2-105,0-2-336,1-1-642,-1 0 284</inkml:trace>
  <inkml:trace contextRef="#ctx0" brushRef="#br0" timeOffset="319655.4929">23564 12402 91,'0'0'367,"0"0"-26,0 0-25,0 0-32,0 0-29,0 0-28,0 0-16,0 0-18,-4-10-26,1 3-15,0 2-16,-1 1-14,-3-4-15,4 4-3,-1-1-10,-2-3-1,2 3 32,2 0 23,1 1-9,-3 1-12,1 0-18,3 3-7,0 0-16,0 0-12,0 0-9,5 11 5,0 0-12,-1 7-8,6 6-17,-3 0 9,0 0 2,-4 4 0,1 0 4,-5 0-15,-2 0 15,-1-2-15,-6 1 1,-1-2 2,-2-3-4,-2-1-7,-2-2 1,-2-2 0,-1-3-26,-2-3-95,1 0-87,-3-4-103,4-2-116,-4-2-258,10 0-715,-4-6 317</inkml:trace>
  <inkml:trace contextRef="#ctx0" brushRef="#br0" timeOffset="321872.0502">20818 1005 191,'1'-7'263,"-1"3"-14,1 1-15,-1 3-21,0-6-8,0 6-15,0 0-22,3-4-12,-3 4-15,0-3-14,0 3-15,0 0-13,0 0-6,0 0-7,0 0-14,0 0-5,0-5-7,0 5-6,0 0-7,0 0-2,0 0-12,0 0 6,0 0-10,-4 16-1,3-9 0,-1 7-4,-3-4-4,0 7 5,0 0-1,-2 7-4,-2 3 1,2-3-6,-3 5 10,3 2-12,-5 1 3,3-2-2,-1 3 11,-3 11-13,1 6 4,-1-1-2,-1 1 1,4-4-2,2 0-1,-2 5-1,1-3-5,1-2 2,2 7 6,-1-8-1,3-10-2,-3 14 2,1 3 0,5-2 1,-5-2 1,2 4-2,-3 3 50,4 0 33,-4-2-2,3-2-4,-3 0-37,1 0 18,-1-2-2,0 1-6,1 0 4,-2-5-8,-2 3-4,6-2-14,-4 2 12,1-2-29,1-12 12,0 13-4,2-2 3,-3 4-10,0 0-16,-3-3 22,3 5 1,4-16-13,-1 11-4,-3 0-14,0 4 11,1-16-1,-1 15 7,0-3 1,-1-10 0,2-2-2,6 14-17,-4-14 12,-3 3-2,4-3-9,0 1 17,1 1-5,2 2-5,-5 7-3,5-11-10,-3 12 15,-1-12-6,3 2-2,-2-2 2,0 14 7,-1-14-2,0 2 2,-2 8-13,3-7 8,-1 8 5,1 2-18,-4-15 12,4 0 15,-2 3-17,2-1 3,-3 0 1,2 2 5,3-1 10,-5 0-16,6 13-5,-3-14 3,3-1 7,-3 0-5,3 2-2,-4 9 0,4-10-5,-3-2 7,3 5-4,-4-6-5,4 5-2,-3-6 22,3 1-15,3 3 2,-6-1 0,3-2-3,0 3 13,0-2-14,0 21-34,0-19 1,0 0 12,0 1 6,3 0-3,1 11 1,-4-11 9,0 0 59,0 2 3,0-3-4,3 2-4,-3 0-4,-4-3-4,4 5-1,0-5-11,-3 1 3,6 11-12,-6-11 5,3-1 6,3 0-4,-3 3-1,1 13 5,2-13-4,1 11-4,-4-12 12,3 13 24,0-2 4,-3-12-1,2 14-6,2-10-4,0 8 0,-3-12-5,-1 11-2,0 3-7,0-15-12,0 1 14,0 16-9,0-15-3,0-1 1,0 15-4,3 0 1,-6 3 0,3-7-3,0 2-1,0-1-8,2 2 8,2-1-3,-3 1 0,1-2 0,1-10 3,-1 8-1,0-6 1,1 11-6,-2-1 3,-1-2 3,4 4 4,-4-17 3,2 19 8,-1-4-5,-4 8 1,3-10 1,0 1-3,0-12-1,0 1-1,0 9 1,0 5-3,-3-15 1,8 0-14,-4 0 6,-1 19 4,0-18-1,0 0 0,-3 9 1,3 1-6,0-9 2,0 13-1,0-1 6,0 2-1,0-5-3,0 2 0,0-12-1,0 13 0,-4-16 5,4 16-5,-3-2 5,2-11-2,-1 11-4,0-13 3,0 3 0,1 9-3,1-12 17,0 0-19,0-3 2,0 16 29,0-10-1,0 8-4,0 3-4,-2-13-2,1-2 14,1 3-27,0-1 10,-3 12 2,0-13-3,-1 2-26,3 9 30,-5-14-9,3 3 4,0-1 4,2-1-25,-5 4 20,2-5-4,0 2-9,-2-1 4,2-3 0,1-2 3,-1 1-2,1-1-8,0 3 6,1 1-8,0-4 3,1-3 1,-5 6-7,5-4 8,-2 0-16,-1-1 14,-2 3-12,5-3 9,-4 2 4,3-8-7,-1 7-4,0-1 10,0-1 5,-2-6-1,2 0-1,0-1-5,0-1 2,0 1-9,3-4 5,-3-3-4,0 1-11,2 2 20,1-7 7,-3 2-19,3-8 9,-1 13 11,1-4-12,0-9-5,-3 6 10,3-6-6,0 0 0,3 11 3,-3-11-3,-1 7 1,1-7 1,0 0 6,0 0-11,0 0 2,1 10-7,-1-10-1,0 0 0,0 0 0,0 0 0,0 0 0,0 0 0,0 0 0,0 0 0,-3 7 0,3-7 0,0 0 0,0 0 0,0 0 0,0 0 0,0 0 0,0 0 0,0 0 0,0 0 0,0 0 0,0 0 0,0 0 0,0 0 0,0 0 0,0 0 0,0 0 0,0 0 0,0 0 0,0 0 0,0 0 0,0 0-25,0 0-182,0 0-38,0 0-44,-3-31-46,6 19-43,1-12-29,1-1-41,2-6-28,4-17-37,0 2-299,4-3-878,-2-3 388</inkml:trace>
  <inkml:trace contextRef="#ctx0" brushRef="#br0" timeOffset="322945.7543">18491 1826 57,'-2'-5'160,"-4"3"-16,-2-1-17,-9 4-9,-7 3-9,-18 8-19,-3 6-2,-27 11-10,-4 4-8,-10 7-11,2 5-8,-11-2-3,-2 7 5,-11 5-9,-4 12-1,-6-6-11,-2 0-3,-5 3 4,2 0-2,2-12-1,7 3 4,7-8 28,11-6-5,6-5-1,18-2-6,-1-3-6,8 2-3,3 0-8,-1-2-1,22-9-6,-3 0 5,5 3-6,0-2-4,13-6 1,2 0-6,3-2-2,1-2-1,6-2-6,3 0-2,5-3-25,4-4-8,0 0-20,2-4-23,10 2-38,4-7-40,13-5-128,11-10-299,4-8 133</inkml:trace>
  <inkml:trace contextRef="#ctx0" brushRef="#br0" timeOffset="323564.3847">18637 2239 81,'-38'18'94,"-3"7"-10,-21 12-7,-1 4-2,-2 6-7,1 4-6,-10 0-4,5-1-1,0-4-14,-3 4 2,3-8-4,-3 1 0,3-7 70,-2 2 2,7-3-17,-2-6-9,1-2-2,17-6-13,2-3-7,-22 5-3,24-6-3,-1 1 6,2-4 0,2 0-9,4-4-4,11-2-4,4-1-1,2 1-9,5-4-3,7-1-7,-2 1-8,4-3-1,2 1-28,-2-2-41,5 3-40,1 1-5,0-4-25,6 4-20,-1-4-118,5 4-279,0-3 124</inkml:trace>
  <inkml:trace contextRef="#ctx0" brushRef="#br0" timeOffset="324175.892">17752 5428 20,'3'-4'176,"-1"4"-22,-2 0-14,-9 12-11,-10 5-12,-11 14-14,-8 6-13,-17 18-8,2-4-9,13-12 1,-15 10-12,17-16-4,-1 1-11,-1-3 0,2-3-3,2 2-4,0-2-1,12-10-4,3-1-8,0-2-1,8-3-9,2-2 7,1 0-6,6-1-13,-2-4 2,4 0-13,0-1-27,5-1-55,1-1-40,-4-2-106,13-5-252,8-6 111</inkml:trace>
  <inkml:trace contextRef="#ctx0" brushRef="#br0" timeOffset="324224.9823">18527 5827 247,'3'0'224,"-3"0"-28,0 0-21,0 0-14,-17 9-18,-1 2-17,-5 1-8,-5 3-14,-6 6-7,-2 1-13,-4 5-10,2 0 1,-1-3-14,-2 2-5,3 3-4,1-2-7,3 0 3,1-1-13,9-6-3,1-1 2,-1 0-6,3-2-4,1 0 3,2 2-3,3-4-11,3-3 3,1 1-1,0-1-22,2-5-52,4 0-29,1-3-34,0 2-39,3-3-156,1-3-342,0 0 152</inkml:trace>
  <inkml:trace contextRef="#ctx0" brushRef="#br0" timeOffset="324870.6246">19099 6215 194,'4'-5'239,"-1"4"-28,-3 1-18,0 0-19,-21 12-17,-3 4-16,-12 8-12,-24 13-11,15-8-15,-21 16-9,1-1-10,6-3-9,1 2-5,20-11-8,0 1-4,0 0-5,-1 1-5,3 1 4,0 1-14,5-1-6,0 1-4,3 1 3,-2-2-1,6-1-7,3-8-1,1 0 2,2 2-6,1-2-4,-1-2-26,4-3-50,-2-2-28,8-7-37,-2 3-41,7-6-37,0-1-104,6-2-334,0-3 147</inkml:trace>
  <inkml:trace contextRef="#ctx0" brushRef="#br0" timeOffset="324923.3716">19451 6715 81,'8'-4'259,"-2"2"-25,-3 1-22,0-1-24,-3 2-22,0 0-14,-17 9-16,-6 3-10,-12 8-14,-5 3-9,-22 20-11,-2 4-6,-1-3 20,-1 2 13,3 3-11,-1-3-10,2 3-12,-1 3-6,-1-3-9,3-3-2,1-1-3,20-11-12,-18 13-4,21-16-1,-1 0-5,0-2-4,2 3-3,2 0-9,3-1 0,8-9-6,-6 9 2,10-9-8,1-5-5,4 0-50,3-5-63,5-4-44,5-1-32,1-2-66,4-1-164,6-3-441,9-6 195</inkml:trace>
  <inkml:trace contextRef="#ctx0" brushRef="#br0" timeOffset="324972.7971">19725 7129 2532,'19'-6'39,"-5"-2"-26,-5 6 8,-1-1-24,-5 0-1,1-1 3,-4 4 0,0 0-7,0 0 9,-17 7 0,3-2 1,-8 9 5,-3 3 4,-7 8-1,-2 1 30,-5 1 8,-2 5-7,-18 16-3,1-3-4,-4-1 5,3 7-5,1-3 9,-3-1 19,1 5 5,2 3-11,-6 2 3,3-4-5,2 1-8,0 1-9,4-3 0,3 0-5,14-18-5,-3 3 5,4-2-12,2 2 1,1-6 3,2 0-9,1-2 6,7-8-6,3-3 0,1 1-3,5-3-11,2-3-8,6-5-51,0 0-40,1-3-18,4-1-33,2-1-27,0-3-33,12-3-26,-2 2-189,10-10-459,6-2 203</inkml:trace>
  <inkml:trace contextRef="#ctx0" brushRef="#br0" timeOffset="325607.0268">19610 7911 58,'7'-7'237,"3"2"1,-3 1-5,-3 0-2,-2 2-11,2-1-22,-2 2-17,3-2-25,-3 0-16,-2 3-13,1-2-14,-1 2-11,0 0-11,-10 12-7,-4 5-9,-8 2-3,-14 14-8,-3 2-7,-26 13-3,5-3-5,-2 1-4,1-5-5,16-13-2,-17 18-9,18-17 6,-17 9-6,21-12 0,3 5-7,-1 0 0,3-3-6,1-2 1,10-7-3,-8 8-5,8-8 6,4-3-1,-1 2-6,4-5 11,5-1-13,1 0-29,5-6-46,-1-1-33,2 1-27,1-2-22,6-3-43,-2-1-227,12-5-454,4-1 201</inkml:trace>
  <inkml:trace contextRef="#ctx0" brushRef="#br0" timeOffset="325667.0401">20158 8136 3118,'9'-1'-12,"-4"-2"18,-2 2-7,0-1 4,-3 2-3,0 0-7,0 0 0,-14 4 0,1 2 0,-8 6 8,-7 2 2,-7 7 0,-5 7 7,-19 15 18,3 3-3,0 2-2,-4 1 2,-2 0 4,-1 3-7,1-1 20,-1-6 9,-1 3-7,2-1-1,-1-1-4,2-6-2,2 3 2,16-12 0,-17 9-5,17-7 0,-1-6 2,2 2-10,-1-3 0,1-1 1,4 2-4,-3-5-3,6 1 0,12-11-1,-2 3-1,4-9-7,3 5-4,5-2 2,3-2 4,2-2-13,1 0-16,1-2-40,1 0-39,3 0-44,-1 0-59,3-3-71,0 0-255,3-14-567,4 6 252</inkml:trace>
  <inkml:trace contextRef="#ctx0" brushRef="#br0" timeOffset="327713.3633">21709 2196 88,'0'-4'190,"-3"0"-29,3 0-17,0 0-17,0 0-19,0 4-3,0 0-15,0 0-14,14 9-3,3 7-5,3 2-6,15 11-7,0 6-9,23 17-2,0 2 12,7 0-9,2 1-6,5 3 2,4 5-7,2 2-1,9-2 0,3 3-4,10-1-2,-3 10-6,2-1 2,-2 3-2,0-1-1,-4 0 2,0-1-4,-7-6 0,-1 2-1,-5-11-9,-7 2 2,-1 1-1,-10-13-2,-3 3-1,-21-18 3,-1 0-2,-3-4-2,-12-11 5,-1 1-9,-4-5 0,-3-6 5,-7-2 5,3-2-2,-3-2 7,-5 0-1,0-3 6,1 1-11,-3-2 8,0 0-4,0 0 0,0 0-2,-4-11-2,1 4-6,-5-2-15,-5-4-39,0-2-36,-6-4-40,-4 0-58,-8-9-118,-4 3-325,-2-1 143</inkml:trace>
  <inkml:trace contextRef="#ctx0" brushRef="#br0" timeOffset="328350.5812">22122 3367 129,'28'21'151,"12"4"-4,23 18-6,-2-1-8,5-6-15,1 7-11,5 4 0,4 0-12,4 7-7,2 2 3,-2 1-16,2 0 3,-2 5-8,2 2-8,1-1-4,0 2-8,0-2-5,-2-3 5,-1 0-15,-4 5-1,0-4 1,-3-1-6,-2 6-3,-4-8 2,-2-4-8,-3 2 0,-3-6 2,-20-17-5,1 2-1,-3-1-1,-5-2-3,3-6-10,-15-8 13,1 0-2,-4-2-8,-7-8-24,-4-1-55,1-1-23,-2-4-24,-3 1-51,-1-3-104,-1 0-299,-8-8 132</inkml:trace>
  <inkml:trace contextRef="#ctx0" brushRef="#br0" timeOffset="328975.2938">22533 5202 207,'0'0'193,"9"0"-24,3 1-15,12 2-11,2 7-16,12 9-3,8 5-8,16 14-6,3-1-6,1 7-17,0 2-5,-7 4-6,3-5-13,-2 2-7,-1-1-2,1 1-10,-2-4-5,-16-13-2,16 13-6,-20-10 0,4-1-3,0-3 3,2 2-3,-3-2 14,0-2-1,-4 3-1,-1-9-1,-13-3-9,-1-2 2,-1-2 0,-2-2-1,-6-4-3,0 1-2,-7-4 10,1-1 10,-3-1-4,-1-2 5,1 1-6,-1 0-6,-3-2-4,6 2-4,-6-2-11,0 0-31,4 1-35,-4-1-30,0 0-33,0 0-28,-13 4-28,6-1-32,-7 0-138,-7 3-365,4-3 162</inkml:trace>
  <inkml:trace contextRef="#ctx0" brushRef="#br0" timeOffset="329029.1838">22611 6549 145,'25'15'222,"9"9"-12,2-3-6,8 3-18,17 15-15,-18-12-12,17 14-14,3 7-13,0-2-13,-1 4-10,0 2-4,6 6-12,-5-2-13,-1 0-4,-3-3-3,-7-2-16,4 2-4,-20-16-8,3-1 2,12 17-8,-18-19-2,0-1-5,-3 0-4,-1-2-4,-6-7 0,-2-1-1,0-1-4,-7-5 1,-1-5-3,-6-2-6,0-4-18,0 0-8,-5-3-11,0-1-27,-2-2-36,0 0-45,0 0-46,-11-11-188,-3 0-396,1-1 175</inkml:trace>
  <inkml:trace contextRef="#ctx0" brushRef="#br0" timeOffset="329696.6919">21667 7795 139,'-6'-3'184,"1"3"-6,-1-2-17,6 2-13,-3 5 21,4 0 17,5 2-3,11 10-4,6 7-6,16 10-14,20 18-13,0 3-16,9-5-15,2 3-11,2 6 5,0-3 7,6 0-13,-5 3-6,-3 4-13,5-5-3,-6-2-8,1-1-4,2 0-15,-6-7-1,-6-1-6,-18-13-5,0-4-4,0-1-4,-4 0-4,-4-1-3,3-6 1,-11-6-5,-3 2-2,-2-5 3,-7-4-6,-1-1 2,-3-1 2,-3-5-1,1 1-3,-5-1-3,3 0-2,-6-2-7,5-4-42,-5 1-32,-2-3-38,-3-1-32,1 2-37,-9-7-33,1 2-24,-8-1-27,-4 3-144,0-1-438,-4 2 194</inkml:trace>
  <inkml:trace contextRef="#ctx0" brushRef="#br0" timeOffset="329750.2746">21140 8592 1604,'-69'-15'10,"30"9"14,9 2-39,3 5 8,2-2 10,1 6-9,4-2-1,8 2 14,3 1 45,2 2 24,6 4 21,2 0 10,7 5 9,9 2-3,13 17 14,26 12-10,4-5-1,4-3-4,7 1-9,2 1-12,5 1-6,-7-5-9,0 1-3,2 0 5,-7 2-4,-2 0 0,-1-2-9,-21-13-10,20 13-1,-17-12-10,-4-3 4,4 1-9,-5 1-12,-1-2 4,-4-2-6,-11-8-5,2 1 1,-4-3 1,1-2-7,-1 2 0,-8-6 13,0-1-14,-1 0-2,1 0 4,-4-4-2,-2 0 9,1 0-23,-5-2-10,2 0-20,-5-4-26,1 2-32,0-2-25,-3 0-36,-2-2-42,0-2-26,-4 1-31,-4-1-217,-3-3-503,-6 0 223</inkml:trace>
  <inkml:trace contextRef="#ctx0" brushRef="#br0" timeOffset="330353.512">20520 9290 158,'-1'13'299,"4"3"11,5 6-4,9 2-8,16 13-12,3 1-23,20 11-15,4 1-23,3 1-17,6 5-8,-3-3-17,2 2-17,-2-1-5,2 6-25,-4 1-12,1-2-18,-4-3-8,5-4-10,-10-4-5,-13-14-10,-3-1-10,18 12-2,-20-18 2,0 1-27,-4-4 1,-3 1-1,-6-8 1,-5 0-9,1 0 8,-1-5-14,-7-3-6,-1-1 7,-5-2-3,0-2-1,-1 0-7,-2-3 5,-1 1-18,-3-2-7,0 0-37,4-8-40,-10 3-50,-2-6-43,-9-5-74,-4-2-80,-3 0-254,-11-11-633,-2 3 281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54:3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14589 8698 129,'0'-10'141,"0"0"-4,0 1 7,0 1-4,0 0 5,0-1-7,1 2-3,1 1-12,-2-1-11,1-2 0,3 4 4,-4-2-13,2 0-3,-1 0 1,-1-5 10,2 4-17,-1 0-3,1 0-14,3-3-4,-2 0 1,1 0 21,-1-1-14,0 3-2,1-1-8,2-1-8,-1 1-6,-1 1-1,-1 1-4,0 4-6,-1-2-4,0 1-3,1 1-6,-1 1-2,-1-2-4,-1 5-5,3 0-4,-3 0-1,0 0-1,0 18 0,-3 0 2,2 7-8,-1 3 2,-3 4-4,0 0 3,3 2-6,-3 0 2,5-1 3,-4-3 1,0 2-5,1-7-2,3 3 0,-4-3 3,1-7-4,-1 0 2,1-3-5,-1-5 9,2 1-9,0 0 3,0-6 0,2 0 2,-1-1-5,-1 1 8,2 1-2,0-6 22,0 4 57,0-2-1,0-2 2,0 0 11,0 0-5,0 5-7,0-5-10,5 0-10,-5 0-8,15-5-7,-5 3-3,4-2-8,2-2-5,3 1 0,5 1-3,1-1-6,2 2 1,1-4-15,12 3 19,-11 3-2,9-1-22,-8-1 7,11 3-5,-16-5 2,2 0 1,-2 4-7,-5 0-5,-6 1 14,-4 0-3,0-2-2,-3 1-4,-1-1 7,-1 2 3,-2 0 19,1-4-22,-4 4-2,7-1-3,-7 1-3,5-1 2,-5 1 2,0 0 0,0 0-7,0 0 18,5 0-13,-5 0-3,0 0-2,3-3 0,-3 3 6,0 0-3,0 0-2,0 0-2,0 0-8,0 0 5,0 0-28,0 0-58,0 0-38,5 3-32,-5-3-36,0 6-49,0-6-50,2 5-45,1-2-202,0 0-586,1 3 259</inkml:trace>
  <inkml:trace contextRef="#ctx0" brushRef="#br0" timeOffset="1010.7902">16158 9675 1876,'2'-10'10,"-1"1"-8,0-4-10,-1 4 8,1-1 17,1 1 59,1 1-11,-2-1 6,1 1-3,0 0-2,0 4-3,-1-2-4,-1 0-6,3 4-12,-3-1-6,0 3-6,0 0-1,0 0 1,0 0-7,4 13 1,-4-1-8,0 5 2,0-1-2,0 4-1,-1 4 0,0-5-2,-1 0-2,2 1-1,-3-2-1,1 0-1,1-3 2,-1-1 1,0 1-8,0-3 6,0 0-4,0-7 4,1 2-2,1 0-1,-1-4 2,0 2 51,1-1 24,0-4 16,-2 4 32,2-4 7,0 4 19,0-4 24,0 0-5,0 0-23,0 0-15,3-15-13,-2 3-25,2-5 9,0-2-18,2-6 0,-2-4-20,3-3-11,-2 5 2,1-2-13,-3 2-2,1 2-6,0 5-8,-2 2 0,2 1-7,-3 2-1,3 3 7,-3 0-9,1 3 1,-1 3-4,0-1 6,0 2-9,3 1-12,-3-1 0,0 5-3,0-5-3,0 5-1,0 0 2,4 0-1,-4 0 8,10 7-14,-3 3 5,5 2 4,5 5-6,-1 7 5,4-2-4,1 1 0,-1 1-7,13 8 13,-10-8-1,4 6-5,-3-5 4,8 2 0,-3 2 9,-7-11-12,2 3-5,-3-6 11,-1 3 5,0-4-7,-7-2-2,-1-2 6,1-2 1,-6-4-1,0 2 1,-1-3-3,-1 0 6,-2-1 70,1 1 11,0-2 7,-1 2 17,-3-3-1,4 0 1,-4 0-6,6-3-14,-2-1-12,-1 2-9,1-5-7,-1-3-7,2 3-10,1-3 9,0-5-12,0-2-4,1 0-5,1-1-4,-4-7-5,1-2-6,-2-2-2,2 2 0,-1-3-3,-2 1 0,-2 2-3,0 0-3,0-2 1,-1 2-4,0 8 2,0 0-5,-1 2 5,1 0-4,1 5 0,0-5-7,0 7 11,0 0-8,0 0 1,-1 6 2,2-1-1,-1 0-2,-1 0-2,1 5-3,0-4 2,0 4-4,1-3-2,-1 3-2,0-4 2,0 4-8,0 0-75,0 0-111,0 0-26,8 11-53,-3 0-30,-1 1-46,-3 4-42,2 3-64,-3 7-276,-3-1-798,-4 1 353</inkml:trace>
  <inkml:trace contextRef="#ctx0" brushRef="#br0" timeOffset="2427.7431">14676 10472 113,'2'-4'222,"-1"0"-14,1 1-11,0-1-7,-2 4-22,2-5-19,-2 5-14,4-1-15,-4 1-16,0 0-11,0 0-11,1 9-4,1 0-9,-4 8-6,2 2-8,-2 8-3,-1 3-6,-1 0-4,1 1-7,1 1-2,0 2-1,-3-3-6,5 1 0,0-3-2,-2 0-4,0-3-1,0-6-3,1-2-3,-1 0 4,0-1-4,-1-2 2,3-4-4,-3 0-4,1-5 8,2-1-3,0 2 44,-2-3 34,2-3 26,0-1 24,-1 3 36,1-3 6,0 0 16,0 0-15,0 0-15,0 0-23,-3-17-14,2 8-13,2-6-11,-1-2-10,1-10-9,-1 0-11,3-2-7,-1-1-10,-4 3-3,4 0-11,-2 2 2,0 4-10,0 6 0,2-4-4,0 2-10,-2 0 3,1 3-2,1-3 0,-1 7-7,1-5-4,1-1-3,3 0 3,0 5-1,2-4-6,5 1 1,3-3-2,0 0-3,4 2 4,1 3-14,2-2-1,2 5-4,-3 2 6,1 1-9,-3 1 5,-4 3 10,-4-1 3,-5 1-12,3 2 9,-1 0-9,-4 3 2,1-1 10,-3 5 1,1 2-12,-3 1 1,-2-2 0,-5 9 16,-1-2-13,-7 4-1,-6-2 10,3-1-13,-4 8 6,-1-9-4,1-1 1,-2-1 8,3 1 5,2-4-17,4-2-2,1-1 7,2 2-1,2-6-5,1 1 9,3 1 7,0 0-5,1-4 3,-2-1-6,4 1-1,-3 0-5,5-1 2,0 0 0,-4 2-1,4-2-2,0 0 0,0 0-2,0 0 4,10 5 2,-2-3 1,2 0 5,4 3-11,6 4 6,0 2 6,1 0 1,3 0-2,1 2-2,2 0 0,-3 2 3,11 9-7,2 1 4,-3-2 0,-1 2 0,-10-9 11,1 4-4,-3-1-11,2 0 2,-2-2 2,-4 0-6,-7-5-2,2 1 9,-2-3 2,1-1-5,-4-4 1,-2 0 3,0-2-6,-2 1 4,1 0 18,-1-2-14,0-1-1,1 1-6,-4-2 14,4 3-2,-4-3 5,3 5 5,1-5-12,-4 0 1,0 0-1,0 4 6,0-4-9,0 0-2,3 2 3,-3-2-3,0 0-6,0 0 9,0 0-3,0 0 3,0 0-3,0 0 6,0 0-8,0 0 10,0 0-8,0 0-1,0 0 3,0 0-6,0 0 4,0 0-6,0 0 10,0 0-2,0 0 2,0 0-1,0 0-7,0 0 3,0 3 3,0-3 5,0 0-9,0 0 10,0 0-10,0 0-3,0 0-1,0 0 7,0 0-1,0 0 0,0 0 1,0 0 2,0 0-4,0 0-2,0 0 0,0 0 2,0 0-7,0 0 6,0 0-4,0 0-5,0 0 9,0 0 0,0 0-1,0 0 5,0 0-6,0 0 2,0 0-1,0 0 0,0 0-3,0 0 4,0 0-2,0 0 3,0 0 7,0 0-11,0 0 2,0 0-1,0 0 5,0 0 5,0 0-16,0 0 3,0 0 9,0 0-7,0 0 2,0 0-3,0 0 2,0 0-20,0 0-74,0 0-4,0 0-11,0 0-4,0 0 14,0 0-11,0 0-10,0 0-25,0 0-7,0 0-16,6 2-18,-6-2-16,0 0-13,0 0-37,0 0-231,0 0-526,0 0 233</inkml:trace>
  <inkml:trace contextRef="#ctx0" brushRef="#br0" timeOffset="4222.8279">15513 6160 137,'4'-3'223,"0"-9"-18,1 7-2,0-5-15,0 0-27,0 0-1,2-6-18,0 3-6,0-4-15,-1 2-7,-1-1-13,1-1-10,-3 0-2,3 3-7,-5 0-5,1 1-3,0-3-8,-2 5-7,-1 0-1,-2 1-6,2 3-4,-4-3-3,3 5-4,-4 5-9,-4 0-8,-4 3-1,-6 9-2,-2 5-1,-1 1-2,-8 10-4,10-2-1,4 2 0,-1 1-4,1-3 0,4 2-1,2-3 3,3 1-8,5-6 0,0-2 3,2-1-5,1-1 0,1-5 0,2-1-8,-2 0 7,6-3 1,0-2 0,3-2 12,1-2 6,6-4 10,-3 0-4,8-2 6,-1-9-3,0 1 8,0-4-3,0 0 3,0-2-1,-1-3 0,-5 1 6,2 3-2,-7 6 2,-1 0 2,-2 3 8,-2 1-10,0 5-5,-3-2 1,0 4-11,-1-2-3,-1 3-1,0 0-3,0 0-2,-1 17-1,-3 3-6,1-4 6,1 4-6,-2-1-1,4 0-2,0 7 3,3-6-14,-2 0 10,5 4 0,0-5-2,1-3 0,4 5 7,-1-7-6,4 5-4,-1-9 4,-4-1-5,5-1 5,-1-3-2,1 0 0,0-5-9,0-1 3,-1-3-40,3-1-40,-2-2-47,-2-4-38,2-2-43,3-6-35,-3 0-237,-4 4-521,0-2 231</inkml:trace>
  <inkml:trace contextRef="#ctx0" brushRef="#br0" timeOffset="4738.7476">15930 5922 117,'-4'-9'219,"-1"-1"-6,0-2-15,-1-4-21,-1 0-9,3-3-11,-4-3-15,-4-4-9,2 4 7,-1-5-8,1 4-11,0-2-11,-4 1-3,0 1-4,1 1-8,-5 3-6,1 0-5,-1 2-11,1 5-5,-7 1-6,3 1-8,-1 3-4,-4 4-7,0 0-5,-3 10-4,1 2-2,-10 4-4,1 9 0,-1 5-4,2 4-1,3 4-5,-2 0 2,4 6-1,-1 2-5,2 4 0,2-1-7,4 5 6,4 2-2,-1 0 1,4-4 0,3 2 0,2-3-4,6-3 3,0-12-2,5 2-5,1 0 2,4-2-1,2 0 1,1-1-1,5-2 2,3 3 4,4-6-5,8 7 4,8-7 7,2-3-6,2-4-3,2-2 5,4-2 9,20-1 18,-19-9-1,5-4 5,16-2 20,-23-5 11,4 0-13,-7-9-5,0-3 4,1-5 27,-1-6 18,-3-4-24,0-4-7,-3-5-11,-5-5 2,1 0-10,-3-1-5,-5 1-9,-2 3 8,-8 14-10,-4 0 2,-2 0-2,0 0-2,-4-1-4,-3 2-1,-4 4-8,-2-1-2,-2 1-1,-4 3-7,0 1-5,-1-1-1,-5 5-3,-2 5-9,2-6-47,-2 2-22,-3 2-27,1 2-27,1 0-20,-1 0-26,2 4-13,0-1-30,6 2-20,4-1-22,0 3-21,3-3-20,3 3-152,0 1-487,2-7 216</inkml:trace>
  <inkml:trace contextRef="#ctx0" brushRef="#br0" timeOffset="5251.8792">15665 5671 50,'0'0'278,"0"0"-18,14-14-19,2-4-3,6-1-9,12-10-9,1-8-19,3 3-15,17-19-12,3-1-19,1 4-10,-2-8 1,2 5-17,2-1-9,0-3-15,-2 1-7,-4 0 4,4-2-15,-20 19 2,14-15-4,-18 14-11,3-2 0,-4 4-4,-3-2 5,-1 5 9,-11 9-10,-5 1 26,3 4 3,-8 5-1,-1 1-7,-1 3 15,-1 5-34,-2-4-5,-1 8-5,0-3-6,0-1-10,-1 3-5,-1 2-5,1-2-23,0 1 14,-2 3-1,1-4-9,-1 4 4,1-4-13,-1 4 6,0 0-8,0 0-5,3-2 6,-3 2-5,0 0 0,0 0-1,0 0 3,0 0 4,0 0-15,0 0-36,0 0-37,0 0-26,0 0-47,0 0-49,0 0-67,-14 0-65,14 0-297,-7 0-680,7-5 301</inkml:trace>
  <inkml:trace contextRef="#ctx0" brushRef="#br0" timeOffset="5690.699">16910 4188 1819,'5'-18'-29,"2"-6"6,-3 8 29,0 2 76,-4 3 31,3-1 8,0 0-2,-2 5-25,-1 0-6,0 2-15,3 2-14,-3-4-8,0 7-7,0 0-5,0 0-6,-3 14 0,2 3-4,-4 11-4,1 1-5,0 5 2,-2 13 3,-2-1-2,4-13-9,-2 2 3,2 11-1,1-13-3,0-1 4,3 0 7,-3-5-12,-1-2 0,4-5 0,-3-3-4,3 1-3,-4-7 0,4 1 2,0-7 3,0 3-4,-3-1 2,3-2 0,0 0 5,0-2 43,0-3 55,0 5 41,0-5 17,0 0 10,0 0-23,0 0-13,9-14-16,-4-2 3,5-1-31,4-7-13,2 2-13,-1-1-6,2 4 0,0 3-19,-4 3-3,-1 1-6,3 1-7,-2 8-5,0-1-3,1 6-1,0 5 0,6 6-4,-2 5-5,-1 2 3,-5 3-3,0 4 1,-5-3-2,-4 3 0,-1-2 9,-4 0-12,-1 0 3,-8 2 2,-2-7-1,-3 4 1,-6-3 1,1-1-8,-7-4 2,-6 3-4,6-6 1,1-5-3,-1 1-33,3-4-23,2-3-12,9-2 7,-2-2-33,1-1-34,5-8-41,-1 2-36,5-2-45,5-1-56,5-5-27,2 0-261,2 1-638,9-4 283</inkml:trace>
  <inkml:trace contextRef="#ctx0" brushRef="#br0" timeOffset="6197.5541">17285 4042 91,'-4'-29'221,"-2"3"-16,-2 0-13,-1 3-12,1 6-15,-5-4-14,2 6-18,-8 3-5,1 1-20,-3 2-7,2 2-8,-3 4-7,-1 5-12,0-1-9,-4 6-7,1 2-3,-2 4-5,-5 5-10,-3 5-4,4 2-2,-2 1 0,0 6-7,1-1 0,-2 2-4,5 2-5,-3 1 0,5 5 1,0-2-3,3 3-3,0 1 3,3-3-4,1 6-7,11-14-2,0 0 3,6-1 0,-3 2 2,8 14-3,2-14 8,4 2-6,7 8-4,-2-12 5,10 9-1,1-2-2,2-4 0,-2-12-1,2-1 4,9 6 0,1-7 0,-6-6 1,7-2 70,1-1-1,-8-7-3,11-4-3,-2-4-2,0-1 19,1-7-2,-2-6-1,2-3 8,-2-2-5,-1-8 8,-2-5-16,1-1-5,0-6-3,-5-1-22,1 6 8,-4 4 3,-5-4 7,-6 11-2,-2 0-6,-3 2-4,2 1-17,-5 0 0,-1 1 2,-1 5 2,-2-1-8,-1-1-4,-1 3 8,0-2-14,-6 1 0,1 0-11,-1 2-1,-6 0-13,1-8 10,-3 10-4,-2-3-9,1 4 3,-5-2-7,1 4-49,0 4-24,3 0-30,-6 2-20,5 0-30,-2 5-27,2 2-34,0 2-38,1 1-35,-7 6-217,6 3-552,3 0 244</inkml:trace>
  <inkml:trace contextRef="#ctx0" brushRef="#br0" timeOffset="6567.2914">17355 4745 1371,'-4'-11'56,"1"-2"-103,2 2 52,-2-1 74,0 2 12,0 3 20,2 4-35,1-4-20,-1 3-19,1 4-8,-2-3-1,2 3-5,0 0-1,10 16 3,0 1-7,7 6 2,5 15-5,7 1 2,-1 5-1,4 2-4,13 18-1,3-2 1,-3-2 2,3 0-3,-17-17 1,18 19-6,-1 0 9,0 1-5,-15-19-2,0-4 1,-2-3 2,0 0 0,-11-10-3,0-4-4,-3-3 5,-3-3-7,-5-8 6,-1-1 1,-3-2 36,0-2 46,-1 0 26,0 0 16,0-1 7,-1-3-16,-3 0 0,1 3-12,-1-3-16,0 0-9,5 3 1,-5-3-23,0 0-10,0 0-20,0 0-72,0 0-49,1 0-73,-1 0-79,0 0-266,0 0-546,-3 8 242</inkml:trace>
  <inkml:trace contextRef="#ctx0" brushRef="#br0" timeOffset="6876.3594">18304 5912 215,'6'-9'290,"0"-2"-10,1 2-22,-3-3-8,2 0-17,-5 5-13,2-5-16,0 5-20,-2-2-12,-1 4-11,0-1-15,0 1-20,-4 0-5,1 4-19,-8 1-15,-5 4-11,-5 4-8,-4 3 4,1 4-18,2-2-7,2 4-9,0-1-4,6 2 0,-3 4-8,6-1 0,3-4-11,2 2 2,2 1-2,2 3 1,4-1-1,2-5-14,3 0 8,0 4 3,4-6 1,-1-2-4,4-1-5,1-1 12,-2-4-3,1 2-5,2-5-3,-1-1-3,3-3-39,1 0-46,1-6-36,2-4-56,-1 2-44,-1-4-34,1-4-215,0 1-507,-4-2 224</inkml:trace>
  <inkml:trace contextRef="#ctx0" brushRef="#br0" timeOffset="7325.7199">18564 5818 60,'3'-27'142,"0"-1"2,-1 1-14,0-2 3,-1 3-7,-1-1 9,-1 4-3,-2-5-14,-1 9-10,-5-6-13,-2 2-7,0 3-7,-5-3-5,-2 5-11,-1 0-6,-3 3-9,-1 3-3,-3 2-3,-1 1-4,-1 5-6,-13 1-3,13 6-4,-11 4-2,2 5-6,0 5-2,-1 4-2,0 4-1,4 5 0,-1 1-6,4 5 3,0 3-2,4 0 1,-1 1 3,6 3-9,-1 1 4,5 0-1,-2-3 0,3 3 0,1 0 4,5 3-4,4-12 1,5 0-4,0 0 4,4 2-2,3-2 5,1-1-6,2 0 1,4 0 5,3-3 3,-1-2-2,10 7 1,-1-12 85,-1-1-5,8 3-8,-4-9-9,14 1-2,-1-5-2,6-5-7,3-3 37,1-4-13,17-7-2,-19 3 6,0-11 14,-2-7-3,-1 0 7,15-19-8,-19 6-3,0 0-4,-4-5-9,15-16 5,-20 21 9,-4-9-9,-2 4-12,-8 10 10,-3 2-8,-2-2-1,-4 0-8,-1 4-4,-7-3-4,0 8-9,-7-7-6,0 0-5,-6 1-3,-2 3-8,-4-4-5,-10-3-4,-2 3-2,4 10-4,-9-5-9,3 1-52,-5 2-62,3 3-18,9 3-42,-11 0-42,10 6-33,-1 2-37,-1-1-53,0-1-270,-12 3-646,2 2 285</inkml:trace>
  <inkml:trace contextRef="#ctx0" brushRef="#br0" timeOffset="11575.139">14244 5819 170,'0'0'241,"-3"2"-6,3-2-5,0 0-5,0 0 0,0 0-23,0 0-18,0 0-21,7-12-16,0 0-15,3 0 0,0-2-1,4-4-5,2-7-7,-1 1-11,1 3 1,0-5-12,1 1-5,3 1-12,-2-3-1,2 3-6,8-14-12,-7 15-4,9-9-7,-3-1 4,2 0-6,1-1-4,-1 4 2,0-2 1,2 4-4,-2-4 5,2 1-10,0-3 7,2 2-7,-1-4-7,3 5-5,0-7 13,-1 3 9,0-2-17,1-1-6,0-1 5,2 1-5,-5 4 3,1-3-5,-1 4-2,-1 1 21,0 1-25,-10 6 8,2 1 0,-1 3 4,0-3 3,-1-1 8,-2 5-6,2-1 6,2 1-9,-5-1-4,3 2-2,2-4-2,0 2 17,8-8-16,-8 7 3,10-7-4,-5 3 1,-4 2 22,7-5-23,-8 10-10,0-2 0,0 0 5,-2 2 0,-1-1 1,0 3 3,-3 3 10,-4 0 1,-1 2-2,0-1 0,1 1 8,-2 2-12,-1 1-2,0 1-3,0-4 5,0 0-12,-3 4-3,4-1 2,2-4-3,-2 3-8,7-7 2,0-1 2,-2 2 1,1 2-4,-3 1-5,-1 2 12,1 2-1,-3-5 3,3 3-5,-2 0 8,0 1 3,2-11 5,-4 12-3,2-1-1,-3-3 0,2 1-3,-1-1-1,0 1-1,3-1-1,-2 0-3,3 1 2,3-3-3,0 0-1,-1-2-4,-1 1-2,3 2 6,-5 1-26,1 6-2,-2-2 2,-3 1 5,-1 0 0,1 1 8,-2 2-10,-4-2-3,3 5 13,-2 2-2,0-3-4,-2-2 4,-1 4 6,-1 1-13,6-3 10,-6 3 3,4-3-1,-4 3 1,2-2-2,-2 2 4,2-2-3,-2 2-1,0 0 8,0 0-6,0 0-3,0 0 7,3-2-3,-3 2-3,0 0 4,0 0-2,0 0 0,0 0 5,0 0-1,0 0-1,0 0-1,0 0 5,0 0-3,-13-5 0,6 4 1,-3-1-5,-5 4 2,-1-2 1,-9 0-3,2 1 5,-3 1-8,-4 2 5,3 0-4,-4 3-1,4-3-9,-2 1 8,-2 0 1,6 0 1,-1 3-2,1-4 6,5 3-8,6-6 6,6 0 8,-1 2-10,2 2-6,3-3 7,1 0-10,-1-2 1,4 0 0,0 0 0,-6 0 4,6 0-4,0 0 5,0 0-13,-5 3 7,5-3-5,0 0 11,8-7-2,6-1-6,6-5 4,1 5 2,3-2 0,1-2-1,-1-1-1,0 4 2,3-1 9,-2 0-7,2 2-2,-6 1 4,3 0-8,-8 1 9,-4 1-1,1 0 5,-4 3-1,-1 1-2,-4-1-5,0 1 0,-4 1-4,7 0-6,-7 0 8,5 0-5,-4 5 8,2 0-1,-2 2-1,1 5 3,-1 3 7,2 5 1,-2 5-5,-1 2 3,2 1-2,-1-1-3,2 3-1,1-2 8,-3 4 6,2-3-8,0-4 0,-1 0-10,0-1 7,1 1 6,-3-7-5,3-2 5,-3-4-1,2 0 0,0-1-3,-2-3 9,0 1-9,0-4 8,0 0-6,0 0-1,0-1 4,0-1 1,3 1-4,-3-4 9,0 0 0,0 3-12,0-3-28,0 0-41,0 0-72,0 0-47,0 0-41,0 0-52,-3-14-44,3 8-50,3 0-226,0-6-650,4-3 288</inkml:trace>
  <inkml:trace contextRef="#ctx0" brushRef="#br0" timeOffset="13104.7934">17040 3321 37,'0'-5'99,"0"5"-16,-3-3 7,3 3-3,0-4 30,0 4-3,0 0-2,-1-5 5,1 5 4,0 0 2,-2-5 4,2 5 2,0 0 1,0-3-6,0 3 0,0 0-3,0 0-9,0-4-5,0 4-10,0 0-8,0 0-11,0 0-7,0 0-8,0 0-8,0 0-10,6 0-5,-6 0-5,4 4 0,7-2-5,9 9-3,1 0-2,6 2 4,10 6-10,2 3-3,-1 2 0,6 3 0,-1-3-1,22 18-4,-23-13 4,19 14-4,0 0-4,-5 0 5,-14-11-1,16 14 0,-23-5 3,17 8-4,-17-7-1,13 16-2,-14-16 1,14 16 2,-10-15-3,9 17 1,-14-18 1,18 19-1,-16-20-4,-1 2 1,13 16 0,-14-19-2,-2-1 3,3 3-1,-3 2 3,3 0-1,-2 0-1,-1-4 3,3 4-2,-6-2-4,3-4 3,-2 9-1,0-7-3,2-1 3,0 1 0,-3-1 0,3-3-2,0 1-1,-3-1 3,-1 0-2,3 1-1,-2-3 0,-1 4 2,-1-1 3,1 1-2,-3-2 1,0 3-5,-4-11 6,5 9-1,-5 5-2,-2-17-2,6 12-2,0 0 7,-10-10-4,3 1 1,8 11-4,-3 1 6,-4-12-5,7 8 4,-1 3-4,0-3-3,-4-7 7,0-3-1,6 12-4,-5-12 3,5 13 4,-1-3-6,-8-8 1,4-1 2,4 7-1,-5-7-5,-3-4 6,-1 4-2,-1-3-3,-1-2 8,0-1-6,0 1-3,-3-6 4,-5-2-1,4 2 0,-1-3 2,-2 0-4,-2-5 3,2 2 2,-3-4-3,-1 1 6,-1-2-8,1-2 4,-1 1 6,0 0-7,-1-1 2,-1-3-1,3 3-2,-2-1 8,-1-2-6,0 0-1,3 5 3,-3-5-4,2 4 2,-2-4 0,0 0 2,0 0-2,0 0 0,2 1-2,-2-1 2,0 0 10,0 0-12,0 0 5,0 0 4,0 0 4,0 0-6,0 0 0,3-12-2,-4 7-5,2-2-7,-1 2-14,-1-3-5,1-1-13,1-2-2,1 0-5,-1-1 4,-1 2 2,4-7-2,-4 5 6,2-5 6,3 0 4,-1 0 0,2-1-4,1-7 10,0 8 0,1-6 1,-2 5 10,-3 2-6,0-4 4,4 0 4,-3 1 4,-4 2 0,0-1 2,0 2 3,0 5 21,0-2 2,0 1 12,-4 2-3,4-1 0,-3 0 2,3 5 25,0-2-9,0 1 0,0 4 2,-4-4 4,4 5-7,0 2-10,-1-8-2,1 8-1,0-4-9,0 4 3,0 0-12,0 0-6,0 0-1,0 0-3,0 0 0,0 0 3,0 0-5,-2 17 1,4-8 0,-1 3-4,-1 6 0,0 0 4,4 6-7,0 3 2,4 0 4,-3 2-9,5 2 5,-3 1 3,4-2-5,1 0 6,-1 0-10,0-1 5,-1-1-1,0-3 0,1 0 0,-2-2-4,-2-6 5,0 0-2,1-2 1,-4-4 0,-1-1-1,1-1 2,-1-4-7,-3 0 6,2 0 11,0 1-14,-2-4 1,3 2 3,-3-1-3,0-3 4,2 4-1,-2-4 4,1 2 9,-1-2-14,0 0 4,0 0 3,0 0-5,0 3 7,0-3 1,0 0 0,0 0-1,0 0 0,0 0-1,-13-3-2,6 1-4,-14-2 4,-1-1-9,-4-1 2,-12 0 6,0-2-2,-3 6 0,2-1-6,8 3 4,-6-2 5,6 4-6,3-1-3,0 3-2,3-3 2,1 1 0,1 3-3,6-3 3,5 1-3,-2 1 5,1-1-2,4-1 13,0 1-14,1-1 12,3 0-13,-1-1-6,2 3 15,0-4-13,4 0-2,-6 3 12,3-3-9,3 0-2,0 0 5,-5 2-3,5-2 10,-3 2-8,3-2 13,0 0-11,0 0 1,0 0 8,-4 2-6,4-2 0,0 0-7,0 0 3,0 0 3,0 0 0,0 0 1,0 0-11,0 0 11,0 0-2,0 0 14,0 0-14,0 0-5,0 0 6,0 0-3,0 0-1,0 0 4,0 0-4,0 0 2,0 0-1,0 0-1,0 0 5,0 0-9,0 0 8,0 0-2,0 0 1,0 0 4,0 0-6,0 0 3,0 0-2,0 0 12,0 0-10,-6 1-4,6-1 2,0 0 2,0 0-1,0 0-1,0 0 1,0 0-6,0 0 7,0 0 0,0 0-3,0 0 1,0 0 6,0 0 4,0 0-7,0 0-9,0 0 9,0 0-6,0 0 11,0 0-8,0 0 0,0 0 0,0 0-19,0 0-40,0 0-32,0 0-49,0 0-49,0 0-48,-4-5-37,4 5-226,-6-2-541,3-1 241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54:57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15441 4923 16,'0'-5'187,"-2"0"-10,2 1-20,0 4-11,-1-6-13,1 6-21,-1-4-15,1 4-6,0 0-14,1-5-9,-1 5-1,0 0-8,2-4-7,-2 4-4,0 0-5,0 0-9,0 0-2,0 0-4,0 0-2,0 0-3,0 0-4,0 0 0,0 0 0,0 0-7,0 0 2,0 0-1,0 0-6,0 0 7,0 0-7,0 0 4,-2 19-3,1-7 3,-2 8-5,0-2 5,-4 7 3,3 1-3,-3 0-5,-3 2-2,6 0 4,-5 4 0,2-6-2,0 0 2,3-6-1,-2 7-3,2-5 4,-3 3-3,2-7 0,2-6 2,1 0 0,1-2-3,-2 2 5,1-5-6,1 1 2,0-4-1,0 0-2,1 3-1,0-5 6,0-2 2,0 5 4,0-5 10,1 4 9,-1-4 2,1 5 4,-1-5-2,3 1-4,-3-1 36,11 0 25,3 0 0,1 1-9,10 0-11,0 1-4,2-2-9,-3-3-5,4 4-2,0-2-14,-4-3 4,2 6-8,-4-4-3,-6 2-3,-3-3 4,0 3-9,-3 3-1,-3-6-2,0 3-1,-2 0 3,-5 0-7,10-1 1,-7 0-8,-3 1 5,6 1-3,-6-1 2,3-1-4,-3 1 8,3-2-9,-3 2-2,0 0-9,0 0-34,0 0-31,0 0-39,0 0-34,0 0-58,4-2-57,-4 2-159,0 0-447,0 0 198</inkml:trace>
  <inkml:trace contextRef="#ctx0" brushRef="#br0" timeOffset="641.5358">16045 5075 81,'3'-4'178,"-3"1"-20,0 3-14,0 0-18,0 0-12,3 10-7,-6 3-10,0-1-8,2 6-9,-6 2-8,4 6-8,0-4-9,-4 3-6,2 1 5,0-3-8,1-6-9,0-1-1,3-4-1,-1-2-5,-1 4-2,3-6-1,-3 1 0,2-5 1,0 4-6,0-3-4,1-2 12,-2 1 35,1 1 26,1-5 27,0 0 20,-2 3 16,2-3-4,0 0-9,0 0-14,0 0-16,2-18-9,1 6-10,-2-5-10,0 0-14,6-7-5,-1 0-10,2-5-5,-1-2-4,3-1-1,-3-2-9,7 2 0,-4 1-10,0 2-4,4-2-2,-1 3-2,1 2-5,0 1 1,0 0-2,2 4-4,-1 1-4,3 2 1,-1 7 3,4-2-6,-7 4 1,6-1 0,-4 5-5,-1 3 1,-1 0 1,3 4 0,-3 0 1,-3 5 1,-1 2-5,0 1 4,-3 1 1,-1-1 2,-5 4 3,-5 2 2,0 2 2,-9 6-4,-7-5-2,-1 1 2,-6-3-2,-6 4-19,6-6-22,0 0-11,-1 1 1,1-6-6,5 2-2,1-3-1,6-3 7,0-2 4,8-1 4,-3 1 6,3-3 2,4 2 3,-4-2-2,4 2-4,3-3 0,-1 2 1,1-2 0,0 0 4,0 0 0,4 4 5,3-3-1,3 3 4,0-1 5,4 4-2,2 0 2,3 1 2,1 6 2,-2-1 6,2 3-1,-3 2 0,0 2 3,-2-3 3,-2 1-2,0 1 3,-2-5 1,0 2-5,-2-2 8,-1 1-5,2 0 4,-2-3 1,0-3-3,-3-1 4,2-2 0,0-1-2,-3 5 0,1-5-2,0-3-11,-2 2-29,4-1-35,-2 1-43,3 0-29,2-4-36,-2 0-25,5-3-110,-4 2-346,6-6 154</inkml:trace>
  <inkml:trace contextRef="#ctx0" brushRef="#br0" timeOffset="1275.9245">16664 5134 20,'3'-10'222,"2"-1"-11,-5 5-14,3-1-20,-2 2-19,-1 2-22,2 1-16,-2 2-11,0 0-10,0 0-9,0 0-4,-6 17-9,-1-3-8,0 1-5,1 4-5,-2 3-12,-2 0 0,1 4-7,1-9 1,1 0-3,2-2-7,-1 3 1,2-1-5,0 0 0,1-6-5,-1 1-3,1 0-1,1-5-2,-1-1 2,2 2-7,0-2-1,-1-2 0,2 0 1,0 2 4,-3-4-3,3 1 2,0-3 33,0 0 26,3 5 16,-3-5 19,0 0 7,0 0-13,0 0-8,4-8-11,1-1-8,-2-3-11,2-2-3,2-3-6,-1-1-6,2-6-2,-1-1-11,1 2 1,0-1-8,-4 7-1,1-1-4,1 0 1,-2 0 0,-1 3-7,-1-1 1,-1 5 5,3 0-10,-2 1 1,-1 1 2,2-1 19,-1 0 12,0 5-12,-2 1-4,3-1 1,-2-2-8,-1 5 6,2 0-13,-2 2-8,1-5-4,-1 5-3,0 0 3,0 0 2,10 6-4,0 2 15,0 6-16,5 8-3,4 0 6,-1 2-3,-1 3 3,7 9 1,-2 2-4,3-2 6,-2-11-9,4 13 8,0-1-8,1-2 4,-7-10-1,0-3 1,0 2 3,-4-5 0,0-1 1,-4-6-1,-6-4-4,0 0 2,-1-3 0,-2 0 10,1-1 84,-2-2 27,0-1 17,-3-1-19,7-4-4,-3-1-13,3-3-4,0-6-21,-1-2-5,5-5-8,0-2-9,-2-2-2,5-4-5,-3 3-14,-1-3-1,3-3-4,-3 0-15,-3 1 10,4-2-3,0 1-2,-4 0-4,3 4-6,-3 2 0,0 1-6,0 9 6,-2 0-8,-1 2 2,-1 2 0,-1 4-2,0-1-3,-1 6-5,2 0 7,-1-4-74,-1 4-63,-1 3-42,0 0-22,0 0-37,0 0-50,-1 16-65,-1-2-75,-1 3-224,-1 1-700,-2 5 310</inkml:trace>
  <inkml:trace contextRef="#ctx0" brushRef="#br0" timeOffset="2416.1681">15421 8550 7,'5'-13'249,"-1"1"-12,0 2-3,0 1-4,-1 0-19,0 3-16,-2 0-10,1 1-21,-1 0-15,1 0-17,0 3-15,-2 2-14,0 0-10,0 0-10,0 0-8,-4 19 0,1-7-14,-1 4-5,-1 5-4,-1 1-2,0 5 1,-1-1-9,0-2-6,0 5-12,3-5 3,-1 1-1,0 1-1,-1-9-9,2-1 3,-1-1-2,0-3-1,2 0-6,1-3 6,0 2-1,2-5-2,-2 0-6,2 0 6,0-1-5,0-1-3,0-4 1,0 6 0,2-1-2,2-3 5,6-1 1,3 1 11,4-4 6,8-1-2,4-2 0,10 1-8,0 1 6,1 0-4,-11 3-2,1-5-5,9 2 1,-13 2-3,-1 0-2,-4 2 0,0-3-4,-9 1 3,-4-1 2,0 2 2,-2-2 20,0 2-9,-2 0 11,-4 0-4,9-1-2,-7 0-2,-2 1-1,0 0 2,6-1-6,-6 1 3,0 0-8,4 0 1,-4 0 3,0 0-3,0 0-6,0 0 6,4-2 3,-4 2-11,0 0 6,0 0-1,0 0-3,0 0-1,0 0 12,0 0-8,0 0-1,0 0-5,0 0-3,0 0 3,0 0-4,0 0-1,0 0-3,0 0 6,0 0-1,0 0 1,0 0-3,0 0 3,0 0-4,0 0 2,0 0-6,0 0 9,0 0-4,0 0-5,0 0 1,0 0 2,0 0 0,0 0 0,0 0-1,0 0 1,0 0 2,0 0-1,0 0 0,0 0-2,0 0 3,0 0-8,0 0 10,0 0-3,0 0-7,0 0 7,0 0-5,0 0 1,0 0 0,0 0-1,0 0 9,0 0-3,0 0-2,0 0 0,0 0-3,0 0 5,0 7 0,0-7 2,0 0-4,0 0-1,0 0 3,0 0-5,0 0 14,0 0-16,0 0 8,0 0-1,0 0-4,0 0-3,0 0 4,0 0 1,0 0-3,0 0-2,0 0 5,0 0-7,0 0 5,0 0 1,0 0-2,0 0 2,0 0-2,0 0 2,0 0-2,0 0 4,0 0 3,0 0-15,0 0 12,0 0-1,3 0-5,-3 0-94,0 0-36,0 0-54,0 0-38,2 5-48,-2-5-223,0 0-539,-2 7 238</inkml:trace>
  <inkml:trace contextRef="#ctx0" brushRef="#br0" timeOffset="6739.7635">15703 9624 51,'3'-5'148,"-3"2"-13,4-1 0,-4 2-28,0 2-7,0-5-16,0 5-8,0 0-6,0 0-10,0 16-3,-4-1-8,1 2-3,-1 7-8,-4 5-1,-1-2-3,-1 2-8,0-2 7,2 1-12,-2-1 9,0 2 1,-1-3-11,2-1-5,3-8 1,0-4 1,0-2 0,3-3-3,2 0 2,-2-4 43,0 3 31,2-5 16,-2 1 19,2 0 11,1-3 7,-2 4 6,2-4 15,0 0 4,0 0-17,0 0-19,-1-11-9,2 1-13,1-1-12,2-5-10,0-3-7,3-4-15,2-5-4,0-2-3,3-1 2,0-3-17,4-8-3,-1 11-10,2 2-6,7-10-3,-4 11 1,0 3-4,8-7-2,-4 11-3,2 5-6,-2 1 2,0 5 4,-1 1 2,-1 4-15,-6 7 4,-2 0-4,-1 5 5,-1 2 0,-5-1-9,-1 5 5,-1 4-7,-5 0 6,-2 0 8,-6 1-6,-4 4 0,-3-2 16,-5 0-17,0-1 3,-4-5-2,-4 2 0,4-3 1,0-4 5,0-2-7,2-2 5,6-2-6,5-1-3,1-1 8,0 1-8,6-4-10,-2 2 11,2-1 1,4 1-9,-7-1 4,7 1-8,0 0 2,0 0 4,0 0-6,24 0 4,-10 2 12,3 2-11,0 2 1,5 3 6,1 0-8,-2 5 5,0 0 1,2 1 3,-2 1-1,0 4-1,3-4-2,-3 1 8,1 3 2,1 2-7,-3-4-3,-2-1 4,2 1 0,-4-3-2,-2 0-3,-2-4-2,-1-2 6,-3-1 4,-1-2-7,-3 0 3,0-4-4,0 2 9,-1 1-4,0-2 1,-1-1 0,0-1 7,-2-1-3,4 4-5,-4-4-28,4 1-36,-4-1-42,2 2-47,-2-2-34,0 0-23,6 3-53,-6-3-221,8-1-523,-4-2 232</inkml:trace>
  <inkml:trace contextRef="#ctx0" brushRef="#br0" timeOffset="8618.9213">16541 10519 149,'0'-4'224,"0"0"-34,0 4-16,0 0-19,0 0-16,-3 15-13,-1 1-12,1 4-6,-7 6-16,1 3-9,-1-1-5,1 1-1,1-2-16,1 1-8,-2-3-1,2-1-7,2-5-30,-1-4 9,1 0-1,0-3-5,0-1 2,0 0-5,2-1-1,1-4 3,-1-1 0,0 0-3,3 0 0,-2 0 10,1-2 36,1-1 13,-1 2 24,1-4 19,-3 3 7,3-3 2,0 0-13,0 0-8,2-12-11,-1 2-6,1 0-18,3-7-6,0-1-7,1-10-5,0 0 0,1 2-10,-1-4-3,1 5-10,0-1 3,-1 2 0,-4 7 4,2 1-15,-2 4 1,1 1 7,-2 4-9,0-2-3,1 3-6,-1 0 4,-1 2-5,0 0-3,2 1-5,-2 3-2,2-5 0,-2 5-3,0 0 2,0 0-3,7 1 2,-2 4 0,0 2 5,5 5-3,0 2 2,-1-1-3,1 1 2,2 8-2,-4 2 10,2-1-8,-1 2 0,-1-2 1,1 3-2,-1 0 3,-1 3-1,0-4 2,2-1-3,-3 0 3,0-8 5,0-2-8,-2-2 5,0 4-7,1-9 2,0 3 0,-5-5-3,6 4 0,-5-4 6,2-2 0,-3 2 2,4-3-2,-1 1 4,-3-1-3,0-2 6,0 0 45,4 4 7,-4-4-8,0 0 13,0 1 12,0-1 3,0 0 24,0 0 5,0 0-10,0 0-13,6-10-12,-5 3-8,5-4-1,-2-3-13,3 0-4,-1-5-4,2-4-3,-1 0-4,3-1-8,-3-3 1,3-6-4,0 1-7,1-2 2,2-8-4,-3 9 0,-2 1 0,-1 0 1,0 0-11,0 2 0,-1 3 2,-1 3 3,-3 5-6,-2 2 1,4 5-1,-4 2 1,0 2-5,2 1-4,-2 0 2,1 3-6,-1 0-38,0 0-56,3 2-46,-3 2-33,1-4-35,-1 4-19,0 0-11,0 0-30,10 6-23,-4-1-37,-2 2-218,3 1-594,0-1 263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58:02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15141 10912 34,'0'0'113,"0"0"-7,0 0-24,0 0 0,0 0-4,0 0-10,0 0-6,6 5-12,-6-5 13,0 0 10,0 0 4,0 0 9,0 0 22,5 0 1,-5 0 0,3 0 3,-3 0 4,0 0-7,7-3-5,-4-1-6,1 0-3,-1 0-2,1-1-4,2-3-4,-1-1-4,1 0-6,1 0-1,-2-2-13,0-4-6,2-2-2,-3 5-3,4-2-6,1-1 1,-3-3-9,-2 2 7,-1 4-4,0 0-2,-2-5-1,2 3-3,-4 1-3,-2-3-5,0 4 2,-3-1-5,5 4-2,-5-5-1,-1 4-1,-1 2-6,-2-6-3,0 11-1,0-6-5,-4 2 0,4 4 0,-2 1 1,-3-1-4,0 6 6,-5 3-6,5 0 3,-5 6-1,3 5-2,-2-2 5,1 6-8,0-1 2,6 4-1,0 4 4,-1-1 0,5 1-4,1-2 3,2 3-2,0-5 1,5 4 4,0-10-5,0 1 7,0-1-1,3 0-2,1-3 0,2-1-1,0-2 7,-1-3-5,4 2 4,-1-6 6,1 1 0,1-3-2,2-1-4,2-1 1,0-4-1,-1 0-3,1-3 5,0-3-4,6-4 4,-2-3 1,-1 1 0,1-4-1,-5 2-3,1-3 7,0 2-3,0 1-2,-4-6 5,2 3 0,-3-1 6,0 2 10,-1 2 1,-3-1 4,-2 2-1,2-1 0,-1-1-1,-1 2 8,-2 6 3,-1-2 1,2 5-1,-2-1 3,1 2-9,-2 2-8,2-2-3,-1 6-1,-1-3 3,1 3-17,0 0 10,-10 18-10,3 5-1,-3 1 11,0 3-16,5-1 1,-4 2 5,3 2-4,5-3 3,-2 2-1,6 3-12,-2-5 4,2-1 2,2-7 5,2 6-7,-2-6 16,2-3-8,3-3-5,-3 0 3,1 1-2,-2-7 2,1 1 13,0-4-7,0 3-7,0-5 0,2 1 2,-1-3-1,2-3 3,1-1-3,4-2-9,-1-2-4,1-2 8,-2-1-2,5-5-26,1 4-25,-6 0-33,0 1-23,1 1-34,-3-3-15,-1 2-22,2 1-21,-3-1-24,1 0-19,-3 3-16,-1 1-183,-2-2-477,-1 1 212</inkml:trace>
  <inkml:trace contextRef="#ctx0" brushRef="#br0" timeOffset="860.3367">15610 10572 157,'0'-11'180,"0"0"-14,0-7-9,-3 5-15,1 1 6,0 0-9,-2-5-9,-2 3-17,-1-3-7,0 0-4,0 2-1,-3-1-7,3 0-4,-5-6-1,0 8-16,-1-7-2,-2 2-9,2 1-2,-2 1-1,-3 3 0,0-1-5,-2 1-1,1 2-6,-2 5-4,2-4-1,-3 0-5,0 4 1,-2 0-5,0-3-4,0 1-3,0 8 0,-1 1-3,-1-4 0,1 5-2,-2 0 0,4 2-1,-2 2-2,0-1-4,0 1 1,-1 4-1,2-3 0,3 0 0,-4 3-1,2-1 1,2 2-2,-3 2 0,5 3-1,-3 2 7,3-1-11,0 0 1,1 2 0,1 4 1,-3-3-5,4 1-3,-3 1 8,5 0-7,2 0 4,0 5 0,0-4 3,2 2-3,0 1 4,3 0-3,0 3-2,2-3 0,0 0 4,2 0-1,0 4 1,3-5 0,3 6-10,-3 0 15,3-2-5,1 5 1,0-5 5,3 2-4,-2 2 0,3-3 1,-1 2 2,4-3 0,-1 1 3,4-1-1,-2-4 1,2 2 12,1-3-9,0 0 0,-2 1 6,7-4-5,-3 0 2,-2-3-3,4 0 6,0-1-5,0-2 3,0-1 5,1-1-3,1-5 5,-1 3 4,1-1-3,0-2-1,-1 0 6,3-3 1,-1 1-8,3-1 9,-1-2 9,0 1-15,0-3 5,3 0 0,-2 0-7,2 0 1,-3-3 0,0 2 0,0-2-1,-3 1 2,2 2-1,-8-3 27,8-2-21,-8 0 9,2 1-13,4-4 8,-1 1 6,0-3 1,-1 3-8,1-3-2,0 3-1,0-8 9,-1 6-6,1-3 5,-2 2 5,2-2 17,-7 2 13,5-4 3,-5 3-7,3-5-3,0-2 2,-4 2-1,0-3-10,3-3 4,-2-5-10,0 4-5,0-2-2,-1 0-3,-2-3-10,-1-1-1,-1 0-4,0 2-3,-3 1-3,0-6-3,0 3-5,-3-2 1,2 4-3,-3 3-4,-2-3-5,-3 2 3,-2 6-1,-2-6-4,-2 0-3,-1 3-6,-2 0 6,-1 2-6,-4-3 6,1 3-1,3 2 1,-5 1-4,1-3 1,-3 7-2,7 3-2,-1 1 1,2 2-2,-1-2-32,1 5-68,0-1-32,2 3-40,-3-2-31,4 4-12,-4-3-26,-1 6-31,-1 1-36,1-2-42,-5 2-22,0 2-226,3 0-653,-4 1 289</inkml:trace>
  <inkml:trace contextRef="#ctx0" brushRef="#br0" timeOffset="1925.5353">15417 11329 131,'0'0'149,"0"0"-7,0 0-4,0 0-5,0 0-9,0 0-1,0 0-4,0 0-1,0 0-9,0 0-1,0 0-2,0 0-4,0 0 1,0 0-5,0 0 4,0 0-8,0 0 4,0 0-9,0 0-8,0 0-8,0 0 0,0 0-13,0 0-1,0 0-13,0 0-2,0 0 0,0 0-13,0 0 0,0 0 0,0 0-9,0 0-3,7 8 0,-5-4-6,2 1 4,-3-1-1,6 3-1,3 3-4,2 4 2,4 3 2,6 4-6,7 11 3,2-3-2,0 1-1,6 3 2,1 3 0,15 11 3,-15-12 3,2 2-6,20 13 4,-2 0-1,-19-17-3,3 3 0,15 8 1,-19-14-5,2 1 7,-1 2-9,-1-4 3,-1 1-1,-4-4 2,0 1-3,-11-8 2,2 0-4,-3 2 4,-1-6-4,-3 2 3,0 0-2,-4-7-2,-1 0 7,2 2-2,-2-5-1,0 2-2,-5-2 1,0 1 1,1-3-3,1 5 4,-2-3-7,0-2 1,2 5 4,-5-6-3,3 2 1,3 0 4,-3 1-3,4 0 1,-3 1-3,-3-3-6,2 2 19,-3-4-17,1 1 4,0-1-4,-2-1 3,0 3-2,1-3-2,-3-1 0,-1-1 9,3 5-9,-3-2-48,0 2-76,0-5-74,-3 3-77,3-3-163,-4 1-477,4-1 212</inkml:trace>
  <inkml:trace contextRef="#ctx0" brushRef="#br0" timeOffset="2713.0614">16781 12326 78,'1'-12'262,"1"1"-10,-2 1-2,0-1-15,0 5-15,0 0-27,-2 0-14,2 6-21,0-5-19,0 5-17,-1-1-4,1 1-18,-6 12-10,4-1-6,-3 5-11,0 9-8,2 0-7,0 6-6,-1 2-4,2-3-6,-1 4-6,1 1 0,0 2 1,-1-3-4,0 2-5,2 1-1,0-8-6,-1 2 1,-1-2 1,1 0-7,-1-10-2,0 0 0,-2-1 1,0 6-5,2-9 3,2-1-2,-2-2-2,0-7 0,3 0-3,-3 3 2,2-3-1,1 1 7,-3-2 2,3-1 74,0 2 53,0-5 18,0 0 21,0 0 17,-3 5 8,3-5-1,0 0-22,0 0-16,0 0-19,0 0-16,0-17-12,3 11-11,-3-6-12,3 4-15,-2-4-4,2 0-7,0 1-4,0-2-12,1 2 6,0 0-22,-1 0-1,0 0-2,2-4-8,-3 2 1,5 0 3,0-1-8,-3 6-12,5-4 4,-3 0 0,2 4-2,0-1-3,4 2-7,0-1 4,1 6-1,0-4-9,2 4 5,-1 2 1,3 1-1,0 3-1,-2-1 3,1 4-6,-2 1 2,0 5-2,-3-3-3,0 6 0,-2-2 1,2 1-2,-6 2-4,0-2 5,-2 5-5,1-5 8,-4 0 0,0 1-16,-3-1 16,2-5 4,-5 5-12,-1 1 8,2-4 0,-7-2 0,1 2 3,-2-5-3,-2 0 0,-2-3 3,-3 1-3,5-2 3,-5-3-5,4-2 6,1 1 0,1-1-1,4-1-1,0-1 0,1-1-1,0 1 1,2-1-7,0-2-41,2 3-36,0 0-40,1-1-34,1 1-39,0-1-32,1 2-37,-1-3-43,1 2-42,1 0-65,-2-1-249,3-2-717,1 4 318</inkml:trace>
  <inkml:trace contextRef="#ctx0" brushRef="#br0" timeOffset="3549.0758">17161 12296 149,'0'-9'141,"-3"-2"-23,2 1-2,-4 3-2,2-2-21,-3-1-4,-1 2-8,-2-5-1,-1 7-12,-1-6 9,-3 3 1,-2-1-5,-2 0-8,4 3-10,-6 0 12,-1-4-8,0 5 2,-1 1-18,-1-2 2,3 1-8,-1 3-1,0 3 4,4 0-9,-5-1-2,6 4-2,-5 1-5,1 4-1,3-3-2,-1 3-3,-2 3-4,6-1 2,0-2 3,-4 9-3,2 1-8,2 3 8,-4 2 0,3 1 1,-1 1-5,1 0 1,-1 1-2,2 2 0,-2 0 4,2 2 3,0-1-4,4 0 0,-1 0 5,0-2-2,2 1 6,1 2 32,2-4 10,2 0-1,-3-1-3,4 0-7,0 1-2,2 0-3,0 0-11,2-1 7,0-5-2,2 6-5,0 3 4,1-2 6,1-1-3,0 1 2,4 4 8,-2-6-12,4 1-3,-3 2-3,2-7 2,-1 3 9,-1-2-7,3 1-1,2-3-2,-2-5 11,-4-1-4,5 3 5,3 0 0,2-1 8,-3 2-14,3-3 5,1-1-6,-1-2 4,4 0 0,-4-1-6,4 0 1,2-4-12,-2 5 8,2-5 1,-1 1 1,2-2 0,-7-1-3,4-2-3,4 0 9,-7-1-1,3-2 10,0 0 14,-6-2-2,1-2 0,-1-4 4,2 5 5,-3-3-4,7-5 2,-5 5-7,-4-4-5,7 0 1,-4-2-6,4-2-5,-4 3-7,6-3 4,-4-1-5,1 0-3,-4 6-7,3-10 0,-5 4-1,5-2 3,-1-2 17,-3 0 5,1-1 0,-3-4 1,-1 2-7,3 1-1,-5-3-2,2 2-8,-3-7-6,0 5 6,-1-1-8,0-2-4,-4 2-4,1 5 2,-1-7-3,-1 1-3,2-1-1,-6 8-4,2-7 0,-1 1 0,-2 0-4,1 1 3,-4-2 3,-1-1-5,1 1-7,-2-1 2,-2 0 0,-2-1 1,2 0-9,-2-4 7,-2 4-5,1-4 3,-1 4 0,0-2 0,0-1 2,-1 1-1,2 0 0,1 6 0,-1-1-2,0 1 4,3 9 1,1 0-8,-4-3-1,1 5-1,2 2 4,0 3-1,-2 4-7,-2-2-85,-1 0-66,-5 1-47,-1 4-54,0 1-58,-3 1-61,1 6-358,2 1-800,0-2 355</inkml:trace>
  <inkml:trace contextRef="#ctx0" brushRef="#br0" timeOffset="4422.4546">16648 13378 148,'0'-6'159,"4"0"-10,-2 0-10,-1 0-16,4 1 8,-3 0-5,0 1 3,-1-2-6,1 1 3,3 2 2,-5-1-2,3 1 1,-3-2-5,0 3-5,0 2-8,1-3-1,-1 3-15,2-4-4,-2 4-13,0 0-6,0 0-6,1-5-13,-1 5-4,0 0-6,0 0-7,0 0 1,0 0-6,0 0-2,-9 11-7,1-5 3,-2 8 2,-1-2-5,-4 10-6,-4-3 2,0 2-7,-2 4 1,1 1-1,-3 0 0,4 0-2,0 0 0,0 1-1,-4 9 2,5-7-5,-6 10 8,7-12-5,-6 11-2,-2 4 1,10-13-3,-10 9 4,7-9-11,-4 8 9,4-8-3,-1-3 4,2 1-2,-3 2-2,0-3 3,4 0 2,0 0-5,-2 0 6,2-2-9,1 0 8,-2 1-2,5-4 3,-4 0-1,6-6 4,-4 3-4,4-2 0,1-4 2,-2 0 3,4-4 6,3 2 1,-3-2-1,4-4 5,-1 1 8,1 2-1,-1-3 8,3 0 12,-2-3 8,3-1 20,-4 3-7,2 1 7,2-4 10,-2 2 3,2-2 6,0 0 7,0 0-5,0 0-15,-2 6-1,2-6-15,0 0-4,0 0-8,0 0-4,0 0 3,0 0-21,0 0-12,0 0-54,0 0-52,0 0-53,0 0-66,10-12-52,-7 9-82,-1 0-260,3-1-647,-2-1 287</inkml:trace>
  <inkml:trace contextRef="#ctx0" brushRef="#br0" timeOffset="5277.5041">15785 14713 16,'0'0'124,"0"4"-8,0-4 2,0 0-3,0 0 1,0 0-3,0 0 5,0 0-5,0 0 19,0 0 2,0 0 2,0 0-1,-4 2 5,4-2-1,0 0-7,0 0-5,0 0-6,0 0 0,0 0-10,0 0-8,0 0 3,0 0-1,0 0-7,0 0 3,0 0-8,0 0 15,0 0-11,0 0 1,0 0-4,1-12-4,-1 12-14,0-7-3,-1 0-21,-1 0 5,1 1-13,-1 0-1,1-6-5,-2 1-2,0 2-10,-1-3-4,1 3 2,1-1-3,0 3-1,-1 0 4,0-1-7,-2-1-6,-1 1 8,3 3-15,-1 1 2,0-4 2,-2 5-3,2-4 5,1 2 6,-4 3-13,2-1-3,0 1 0,-2-2 1,-3 1-5,3 3 4,0 0-10,-1 0 10,1 0-4,-2 0 5,1 6-5,0-3-5,-2 1 8,1-2 1,-1 2-2,2 2 5,-2-2-11,1 2 5,-2 3 1,1 1 10,1-3-8,-3 3-3,5-3 5,0 2-4,-3 2 6,1 3-3,1-2-3,0 0 1,1 2 1,0 3-1,1-7 3,-1 5-2,3-1-5,-3 2 1,1 7 10,2-7-5,1 0 6,-1 2 3,3 0-2,-1-2 4,2 1-7,0 1 0,0-1-2,3 0 5,0-1 2,1-2-11,1 2 22,-2-4 2,3 2-3,3-1 3,1-2-6,2 0 0,-1 0 11,4-2-11,0-1 5,6 2-13,-1-3 5,-5 0 7,7-4-7,-7-3-10,2 1-41,-2-2-72,0 1-66,-1-3-78,1-2-73,-2 0-259,-1-2-633,1 2 280</inkml:trace>
  <inkml:trace contextRef="#ctx0" brushRef="#br0" timeOffset="6866.8301">16082 14651 171,'0'0'194,"0"0"-11,0 0-5,0 0-3,0 0-4,0 0-7,0 0 5,0 0 4,0 0-11,0 0-13,-6-1-5,6 1-12,-1-7-4,1 7 0,0-5-8,-3 3-1,2-1-11,0-1-7,1 4 0,-2-9-12,-1 7-6,2-3-4,-1-1 4,-2-1-15,1-2 3,2 5-6,-2-5-5,0 1-1,-1 1 8,1-3-6,-1 0-9,1 2-8,0-1 7,-1 1-1,1-1 4,1 1-13,-3-1 0,1 4-7,1-2 1,-2-2-2,0 2 0,1 0 4,-3-3-15,1 0 1,-1 2-4,-1 1-3,1 4-1,0-5 2,0-1 0,-3 3-5,4-1-1,-2-2 1,-2 2-6,3 0 7,0 0 1,-1 2-1,-1-2-1,2 1-3,-3-1-2,3 1-1,1-1 3,-5 4-1,3-4-2,-1 3 3,2 1-2,-3-5 11,3 3-18,-2 1 14,-1-1-12,1 1 5,-1 1-10,-1 0 0,1 0 9,0-1-5,-1 0-2,-3 1 11,4 0-11,0 3 0,0-2 1,-4 1-3,4 0-6,-4-3 7,-1 3 8,2-1-10,-1 2 3,-1-1-6,2 2 16,0 1-9,-1-1 0,-3-1 0,5 4 2,-2-3-2,-2 2-1,2 0 8,1 0-14,0 3 0,2-1 1,0 0 4,-2 2 6,0-1-7,1 1-4,-1 0 0,4 3 1,-3 1 5,2-1 5,1 0-1,-2 1-2,1 0-1,4-2-5,-5 4 0,1 0 26,-2 0-26,4 2-1,-2 0 3,0-1-13,3 2 16,0 1 0,0-1 3,-1-1-1,1 1-7,0 0 2,2-1 6,-1 2-1,1 3-2,-1-4 3,2 2-5,-1-2 17,0 2-12,3-3 1,-1 2-1,0-1 2,1-3-4,-2 3-1,1 1 2,0 0 7,1-2 0,0 1-7,1 0-8,-2 3 7,3-3 8,-3-1-1,3-1-2,-2 1 3,2 2-3,0-3 1,2 2-5,0 1 8,-1 0 4,2-1-3,0 1 5,1-3-2,-1 0-3,2 2 1,1 1 1,0-4-2,-1 4 7,2-2-10,2-1 8,-1 2-6,1-3-2,4 9 1,-4-11 7,5 1-5,-4 1 4,2-1-6,0 1 4,-2-4-3,4 3 5,-3-3 0,0 1-6,2 0 2,-1-4 0,0 5-4,2-4 3,-1 2-5,-1-5 3,1 5-1,-1-3 4,0-1-1,1 0 2,0 0 2,1 0-3,0-2-4,1 2 9,0-2-6,-1-1 4,-2 3-7,2-5 6,2 0-1,-2 0 13,-1 0-18,-1-3 14,2 3-12,-2-2-2,-1 1 5,-1 1-6,-2-1 5,3 0-4,-3-1 3,3 1 3,-3 0 4,2-5 0,-2 4-12,2-2 14,-1-1 5,1 2-8,0-2-6,2-2 5,2 0-4,-2 3-3,0-2-2,2-1 8,-4 2 6,3-2-8,2 1-2,-2-1 10,-5 0 21,1 3 15,-2-3 0,0 3 1,0 0-5,-3 0-1,2-2-1,-2 2-3,2 1-4,-2 0-3,3-3-4,-1-2 0,-2 5-6,2-3-3,-1-2 0,2 4-4,-3-1-2,3-2 3,1 2-6,-3 0-1,1-2 1,-2 2-1,4-1 9,0 2-8,-3-4 12,-1 2 20,-1 3 4,0-1-5,1 0-6,0-3-5,-1 3 1,1 1-5,-1-4-4,0 2-1,1 1-3,-1-4 2,2 3-6,-3 1-2,2-4-3,1 3-3,-4 1 3,3-1-5,1-3-1,-3 3 0,4-2 3,-5 0-3,2 2-4,-1 0 5,0-2 0,1 2-3,0-1 3,0 1 4,-2-1-7,0 0 2,1 0-2,1 1 2,-2-3-10,2 4 6,0-4-1,-2 1 2,2 3-4,-3-3 1,2 1 0,0 4 3,0-5-2,-1 2-3,2 2 11,-2-1 1,-1 2-7,0-4 2,2 2-3,-1-1 2,-1 5 1,3-6-2,-3 3 4,0-1-1,2 0-2,-2 1-7,1-1 9,0-1-7,-1 5 2,0-6 5,3 2 1,-3-1-5,0 0 2,2 2-1,-2 3-1,0-7-5,1 2 10,-1 1 1,1-2 2,-1 2-8,0 2 1,0-3 1,0 5 3,0-7-4,0 3 0,1 0 4,-1-2-1,-1 0-6,1 2-8,0-4 13,-1 3 0,-2-1-7,3-4 9,-3 0-4,2 1-7,-2-8-2,-1 8-7,1-3 14,-1-4-2,-2-2 1,1 4-4,-1-3-7,-1-4-1,0 6-2,-2-2-41,-2-3-69,0 6-58,-3-5-67,-2 0-70,-1 4-89,-4 1-115,-3 2-412,-13-7-1008,-2 1 446</inkml:trace>
  <inkml:trace contextRef="#ctx0" brushRef="#br0" timeOffset="8776.8954">21447 10389 27,'0'0'78,"0"0"5,0 0-1,0 0 19,0 0-4,0 0 12,0 0-12,0 0 15,0 0 0,0 0 0,0 0 1,0 0 11,0 0 8,0 0 4,0 0 12,0 0 3,0 0-14,0-5-3,0 5-14,3-7-8,-2 2-11,2-3-12,0-1-9,1-2-15,-1 0 3,1-1-9,2-5-3,-5 1-6,5-2-6,-3 1 0,0 0-5,-2 3-8,3 2-1,-4-1 0,0 0-4,0 0 2,0 3-4,-3-4-1,2 5-6,0 1-3,-4-1-5,1 1 3,0 1-5,-2 0 2,-1 3-4,-1 2 1,-2 0-1,0 2-4,-4 4 1,1 1 0,-4 3-4,-1 6 4,-2 3-3,1 4 3,2 0-2,-2 5 3,1-2-1,-3 1 3,8 0-4,-1 0 2,0-1-3,2-1 3,0 0 0,6-6-1,1 0-2,1 0 2,2 0 4,4-2 1,-2 2-5,0-7 0,5 6-4,-2-3 3,6 1 8,-1-3 2,2 0-2,1-1-3,3-3 6,-1-1-1,1-1 1,2-4 2,0 1 5,6-4-4,-2-4 4,0-1-1,0-3 4,-2-3-3,2-3-2,1-2 4,-4-6-4,-1 4 4,-1 1-9,-1-3 7,0 2-1,-5 4 5,-1-1 0,-3 2-4,2 1 8,-3 1 7,1 1-9,-2 3-3,-3 1-1,3 3-7,-3-2 12,0 3-10,4-1 1,-4 2-14,0 3 9,0 0-5,0 0 1,-10 6-3,3 1 13,-2 7-14,0 0 2,2 2-3,-3 2 1,5-1-1,0-1 3,1 2-5,3 0 11,-1 3-8,5-3 1,0 2-5,1-2 15,3 3-10,1-4 3,4 4-4,-1 0-1,0-9-7,0 2 13,5-4-7,-2-1-2,0 1 9,-2-4-3,0-5 3,1 2 4,1-3-15,0-4 5,0-1-13,-3-3-32,2-1-36,-3-4-27,4-1-27,-7 2-48,4-1-60,-1-8-52,-3 4-212,-1 0-546,-3-3 241</inkml:trace>
  <inkml:trace contextRef="#ctx0" brushRef="#br0" timeOffset="9745.1791">21805 9994 21,'-4'-9'193,"1"-3"-10,-1 4 2,2-6-19,-2 2-7,1 1 1,-2 0-9,0 0-20,-2 0-12,0 2-10,3-5-8,-6 2-12,3-1-9,-7 3-9,1 0-6,-7 1-5,5 0-17,-7 0 5,3 0-5,-2 4-6,-3-2-7,4 4 2,-2-2-7,-3 3 2,1 0-5,0 4 0,1 0-5,-1-1-1,3 6-5,-3-3-2,0 2 0,1 5 6,3-3-6,-2 2-7,3-1 12,-1 6-7,7-6 0,-8 5-6,2 2 7,1-2-8,2 7 7,3-9 0,-4 8 1,3-1 0,-3 1-1,1 0-2,1-1-1,1 2 1,1-1-1,-1 2 3,2-3 1,2 4-2,1-7 2,-2 5 0,1 4-3,0-6 1,2 4 4,-1 2 1,2-2-5,0-4 2,0 7 5,3-2-4,-3 0 1,1 0 1,2 1 0,1 1-1,-2-1 5,3 0-2,-2 0 4,3-7-1,1 2 4,0-1-2,0 7 2,1 0 7,3 0-6,-2-1 1,3 0 1,-2-6 7,1 5 3,2 0-3,1-5 2,0-1-4,7 3 8,-4-1 3,1-3-3,-1 0 1,4-1 0,2 4 5,2-3-2,-7-5 4,6 2-3,0 3 10,3-2-9,-2-3-1,-1-2-2,3-1-2,-2 3 6,-4-6-3,0 1 0,2-3 12,-1 2-13,9 0 8,-10-1 1,6-3 8,3 3-11,-9-4 0,8 2-3,-6-2-4,6-1 2,-6 0 3,6 0 2,-1-2-12,-1-1-2,-2 1 5,4-2-16,-1 1 3,-6 2-7,2-2-4,-2-1 8,1 0 7,1 1-10,-4-1 6,1-1 9,0 0 2,0-1-3,-3 0 11,3 1-9,0-1-9,-5 1 5,6-1-3,-5-2 10,4 2-12,-4-4-3,4 5 11,-3-5-8,2 3 14,-2-3 12,-1 4 4,-3-2 5,5-2 14,-2-1-4,-1 0-5,1-1-7,-1 0 0,0 2 3,-3-5-8,4 2-15,-2-2 8,2-1-3,0-8-4,-3 3-4,2 4-7,0-6 1,1 2-5,-3 4 1,0 0 3,1 0-7,0-1 0,-4 1-4,2 1-7,-1 0 6,1 0-7,-4 3 6,2-1 2,-3 2 2,3-1-8,-2 1 2,-1-1-2,2-4-1,-2 1 10,1 2-12,-1-3-3,-1 1 5,0 0-7,0 4 3,0-7-6,0-2 4,-1 1 5,1 1-8,-2-7 3,2 8-3,-3-6 3,2 0 5,1 4-9,-2-6 1,0 5-1,-2-3-2,-1-6 7,1 7-3,-1 0-3,-1-1 0,1 4 0,0 3 3,-1-7-2,1 0-4,-1 7 6,1-1-1,0 1 2,-2 1-6,0 2 2,3 2 4,-3-2-3,1 3 1,-1 2 0,0-1-4,0 2-1,0-1-2,0 4 3,-3-2-2,0 0 2,1 4-3,-3-2-65,-2 1-88,-1 4-41,-2-3-63,-3 1-61,-4 4-39,3 1-44,-6 2-308,2-1-776,0-1 343</inkml:trace>
  <inkml:trace contextRef="#ctx0" brushRef="#br0" timeOffset="11604.3637">21123 11035 71,'3'-7'132,"3"-2"-11,-1 2 2,-2 1-13,1 3 3,-1-1-3,0-1 2,0 0-9,-2 5-19,-1 0 1,3-5-8,-2 2-6,-1 3-12,0 0-7,3-6-3,-3 6-3,2-3-5,-2 3-1,0 0-7,2-3 0,-2 3-1,0 0-6,0 0 0,0 0-7,0 0-14,0 0 14,0 0-9,0 0 5,0 0-3,-7 17-10,3-9 6,-4 5 2,1 4-3,-6 2 2,0 5 2,-1-1-1,0 6-3,0 3-10,-11 8 8,4 3 0,-5 2 1,1 0 3,-2 6-9,-9 18 8,0 4-1,11-26 0,0 3-2,-12 17 6,17-22-5,-5 1-7,5-1 2,-1-2-2,7-2 7,1-12 3,-1 0-7,3-1 3,0-3 0,2-1 1,1 0 2,-1 1-4,-1-12 3,6 3 1,1-4 5,-1-2-17,1-3 97,0 3-3,2-5 5,-2-1 12,3-2 5,-2 2 17,2-4 18,-2 4-10,2-4 3,0 0 6,-1 5-9,1-5-1,0 3 14,0-3-26,0 0-19,0 0-10,0 0-6,8-10-4,-4 5-14,-1 0-22,1 0-76,-1 1-49,1-1-59,2 2-57,-3-1-59,-2 2-69,-1 2-225,3-3-588,-3 3 261</inkml:trace>
  <inkml:trace contextRef="#ctx0" brushRef="#br0" timeOffset="12217.1464">20367 12455 112,'1'-7'161,"2"2"-15,-3-1 4,1-1-4,1 3 1,-1-1-10,-1 0-5,0 5-19,2-4-18,-1 3-10,-1 1-6,0 0-1,0 0-16,0 0-8,-3 13 5,3-5-16,-5 9-1,2 0-3,-3 1-5,1 6-5,-2-6 1,1 6-2,0 5-5,-4-4-1,3 0 12,0 0-11,3-1-1,-3 0-7,1-5 11,-1-2-2,3 3 1,-3-3-2,4-3 2,-1 1-5,1-4-1,-2-1-4,3-3 3,2 0-3,-3-2 13,1-2 54,0 0 28,2 2 15,-3-3 18,3-2 0,0 4 4,0-4 19,0 0-9,0 0 4,0 4-8,0-4-11,0 0 1,0 0-37,7-8-2,0 3-21,3 0 0,0-3-4,1-1-14,1 1-3,0-1-8,5 0-8,-5 2-1,6-3-8,2 0-8,-5 8 1,1-5 4,-1 4-6,-1 0-2,-7 1-6,3 4-12,-3-1-1,2 2 5,-1 2-8,-2 0 4,-2 2-1,-1 1-17,-2 2 17,-1 4-5,-1-2 4,-2 0-10,-4 2 1,-2 0 7,1 0 3,-2 1-3,-3-3 3,2-3 0,-2 3-3,-1-7 0,3 5 18,-2-3-20,2 0 0,0-5 1,3 1-1,-2-3 8,2 1-6,0 0 2,1-3-9,1 2 3,2-4 1,-3 0-6,0-1-21,1-1-40,-1 1-24,6 0-21,-5 0-26,-1-4-23,3 2-30,1 2-17,-2 0-28,3-2-41,-3-2-23,2 1-253,1-2-597,0 0 264</inkml:trace>
  <inkml:trace contextRef="#ctx0" brushRef="#br0" timeOffset="12797.4444">20701 12331 143,'0'-21'208,"0"4"-10,0 0-13,-2 5-11,1-4-5,-2 4-5,-1 1-15,1 0-13,-1 0-17,-2 0-16,-4-1-5,2 2-10,-2-2-9,-7 2-9,0-1-5,0 3-6,3 2-4,-7-2-6,-3 5-9,3 0 1,-3 3-7,0 0-5,-4 3-2,3 5-1,-4 1-1,1 5-7,4 3 2,-14 12-6,7 1 7,1 5-3,-2 2-1,6 2-3,2-1 3,-3 5-3,0-3 0,7 2 3,-1 0 0,3 3-2,2-3 3,5-8 6,-3 8-3,7-9 10,1 13 3,2-14-6,3 2 6,2-3 8,2 3-7,0-1 3,7-1 5,-2 0 8,8 11 5,-2-16 3,0-1 5,3-4-1,2 2 2,2-5 4,2-1-1,4-3 5,0-2 15,2-4-9,-1-1 1,-1-4-14,4-3 12,7-1-3,-8-4 3,-2-1-1,1-3-2,-2-1-2,0 2 17,-2-7-19,1-2 3,-2-3-2,2 0 2,1-10-4,-3 5-11,7-7 8,-3-4-5,-2-3-7,2-1-4,-6 0-2,5 0-7,-2-5-5,-5 5-14,-4 9 12,-2-1-3,-2 1-8,0 4 4,-4-2-10,1 2-1,-4 10-3,-5-6-1,0 5 0,-2 0-10,-3-7 4,-1 9 0,-1 0 2,-4-1-8,-3 2-3,-3-2 2,-3 0-4,-1 6-31,3-3-65,-3 4-24,1 1-42,-1 2-28,5 4-21,-2 1-39,-1 1-36,3 0-40,-1 1-48,2 5-199,-1-3-625,2 1 278</inkml:trace>
  <inkml:trace contextRef="#ctx0" brushRef="#br0" timeOffset="13360.2668">20751 12997 109,'0'0'240,"-2"-7"-12,2 7-11,-3-1-21,3 1-10,0 0-17,0 0-14,0-5-19,0 5-22,0 0-7,0 0-13,0 0-10,0 0-10,0 0-3,5 16-10,2-1-1,6 7 0,4 4-9,7 15-4,4-3-2,3 6-4,14 19-1,-14-19-6,0 2 2,10 19-5,-14-17 1,2-2-2,-2 2-2,1 0-9,-1-2 0,-2-2 0,2 5 1,-4-6-4,-1-3 2,-5-11 0,-3-1-1,3 1 0,-3-5-1,-4-4 1,-1-5 4,-1-3 29,0-2 14,-3-3 10,-3-1-2,3-1 3,-3-2 6,1 2-7,0-2-5,0 1-1,-2-2-9,1 1-4,-2-3-6,3 1-6,-1 2-6,-2-3-5,0 0-1,0 0-2,3 4-6,-1-3-58,-2-1-50,0 0-53,1 5-80,3-1-69,-2-1-250,0 1-580,3-3 258</inkml:trace>
  <inkml:trace contextRef="#ctx0" brushRef="#br0" timeOffset="13678.5452">21704 13995 228,'2'-11'229,"-2"4"-1,0-2-10,0 1-6,-2 3-20,0-2-18,-1 2-18,-4 0-19,0-2-12,-3 5-12,-4 0-12,0 4-9,-7 7-10,0 4-10,-2-3-10,-5 7 3,3 0-11,0 4-6,3-3-5,-1 5-11,3 0 5,0 4-2,7-2-3,1 1-3,3-1 5,2 1-3,2 5-6,3-6 0,2 2 3,4-3 3,4 1 1,3 1 1,1-3 8,2 1-9,5-1 0,-1-3 1,-1-4 1,1-2-1,1-4-1,0-5-4,2-2-3,-4-1 6,3-9-13,1 2-30,2-2-52,-2-3-58,0-2-64,-1 3-53,-1-7-220,-2 2-496,4-2 219</inkml:trace>
  <inkml:trace contextRef="#ctx0" brushRef="#br0" timeOffset="14308.9218">21940 13943 172,'-7'-17'196,"0"-8"-13,-3 8-5,0-6-7,-1 2-7,-2-1-1,3-2-4,-2 4-11,-1 0-10,1-1-3,-3 2-14,1-3-14,-3 2-8,3 1-6,-4 4-9,-2-2-14,-1 0 1,-1 0-8,2 1 3,-1 0-9,-2 3-8,2-1-7,-3 3 6,4 2-6,-1-3-4,3 5-5,-2-1-4,3 4-1,2 3-7,-2-1 3,3 2-5,-9 3 6,9 2-12,-3 2 0,-1 4-5,1 5 2,0 2 2,-1-1-4,1 4 1,0 4-1,0 1 9,3 4 2,0 0 1,1 0 7,-1 3 6,-1 9-2,5-10 3,-3 16 4,1-2 4,3 0 17,1 1-6,2 2-1,-2 0 3,2-3-4,-1 7 5,4-17 11,0 8 7,2-8 7,-2 11-12,3-11-1,-3-2 2,6 0-5,-3 3 5,0-2-9,0-3-3,7 1 17,-7-1-21,3 2-3,4-7 9,-3-1 5,-1 1 7,4-3-5,-1-5 9,2-1 5,2 4 4,0-6 4,0 0 6,2-4 6,5 5 6,0-3 0,3-1-2,-2-5-2,2 2-1,3-6-31,-2-4 8,3 0 0,-2-2-4,2-2 1,-3-1-7,3-3-1,3 1-2,-2-6-15,1 1 5,0-1-3,1-2 1,8-10-14,-8 11-3,7-12 4,0 6-6,-9 0-5,6-7 4,0-2-8,0-3-3,0-9 1,-1 4-8,2-2 2,-2 3 7,-1-6-1,2-1-12,-3-3-3,-1 0 0,4 2-1,-9-3 0,0 0 3,-4 6-5,-5 12-9,-3 0 0,-2 1 1,-4 2 10,-4 6-1,-4-8-13,-2 9 7,-3-7-11,-8 4 4,-4-3 0,-12-2-75,-1 1-99,-4 4-92,-3 3-100,-1 7-102,-7-3-479,1 1-1033,-18-8 458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79959-92EF-449A-9F20-841DAD4D4399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2F6D8-AF20-4347-A37E-43D22437B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94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2F6D8-AF20-4347-A37E-43D22437B0C2}" type="slidenum">
              <a:rPr lang="en-IN" smtClean="0"/>
              <a:t>139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54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2F6D8-AF20-4347-A37E-43D22437B0C2}" type="slidenum">
              <a:rPr lang="en-IN" smtClean="0"/>
              <a:t>141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08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60BF10D-5F54-48B2-A409-8708D985565A}" type="datetime1">
              <a:rPr lang="en-IN" smtClean="0"/>
              <a:t>16-09-2024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9317-2CD8-4286-B3D4-797ED25A8BAF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1D0E-128D-469A-8196-35746F089965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8CA6-EC71-4037-B0B6-39FEE189483A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1E3D-23E3-481D-8D34-64BA2EFCB3D1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DF70-0685-4D71-A7B2-7051B4B33A00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0EA1-7DE5-489A-AA2B-1771443B6C58}" type="datetime1">
              <a:rPr lang="en-IN" smtClean="0"/>
              <a:t>16-09-2024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D9F6-4269-40FD-A3CC-2B7A85A40218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0C42-BFD8-43A4-952E-EC03B1D051C7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D464-3E2C-488E-9221-40A61AC22CB6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C2BA-B0DC-4E05-9575-287C91394DC3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65DC7ED0-F0B4-4A63-8C36-3F1A91162C99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austingwalters.com/wp-content/uploads/2014/10/binary-tree-1-creation.gi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diagramLayout" Target="../diagrams/layout2.xml"/><Relationship Id="rId7" Type="http://schemas.openxmlformats.org/officeDocument/2006/relationships/customXml" Target="../ink/ink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Trees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3.1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BF9C8-C7DC-45F0-B9CE-ADF786E6FE85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31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r>
              <a:rPr lang="en-IN" sz="2000" dirty="0" smtClean="0"/>
              <a:t>Edge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Line drawn from one node to other</a:t>
            </a:r>
          </a:p>
          <a:p>
            <a:r>
              <a:rPr lang="en-IN" sz="2000" dirty="0" smtClean="0"/>
              <a:t>Path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Sequence of consecutive edges from the source node to the destination node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52482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4DE27-6C7E-47E1-9728-3150901D4B8E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9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360040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764704"/>
            <a:ext cx="6777317" cy="453650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sv-SE" sz="2000" dirty="0" smtClean="0"/>
              <a:t>Construct the Binary Tree corresponding to the following traversals</a:t>
            </a:r>
          </a:p>
          <a:p>
            <a:endParaRPr lang="sv-SE" sz="2000" dirty="0"/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C4D4-3AB1-4CEA-8C03-F7E558EC6855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100</a:t>
            </a:fld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/>
          <a:stretch/>
        </p:blipFill>
        <p:spPr bwMode="auto">
          <a:xfrm>
            <a:off x="4823298" y="1700808"/>
            <a:ext cx="3802022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40"/>
          <a:stretch/>
        </p:blipFill>
        <p:spPr bwMode="auto">
          <a:xfrm>
            <a:off x="795180" y="1709418"/>
            <a:ext cx="3881231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6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EF9B-A367-4FB4-90B1-328043F4EB42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78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9592" y="332656"/>
            <a:ext cx="7024744" cy="6731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268760"/>
            <a:ext cx="3960441" cy="4752528"/>
          </a:xfrm>
        </p:spPr>
        <p:txBody>
          <a:bodyPr>
            <a:normAutofit fontScale="92500" lnSpcReduction="10000"/>
          </a:bodyPr>
          <a:lstStyle/>
          <a:p>
            <a:r>
              <a:rPr lang="en-IN" sz="1800" dirty="0" smtClean="0"/>
              <a:t>A Binary tree which is either empty or satisfies the following rules-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1800" b="1" dirty="0" smtClean="0">
                <a:solidFill>
                  <a:srgbClr val="00B0F0"/>
                </a:solidFill>
              </a:rPr>
              <a:t>The value of the key in the left child or left subtree is less than the value of the root.</a:t>
            </a:r>
          </a:p>
          <a:p>
            <a:pPr marL="525780" indent="-457200">
              <a:buFont typeface="+mj-lt"/>
              <a:buAutoNum type="arabicParenR"/>
            </a:pPr>
            <a:endParaRPr lang="en-IN" sz="1800" b="1" dirty="0" smtClean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r>
              <a:rPr lang="en-IN" sz="1800" b="1" dirty="0" smtClean="0">
                <a:solidFill>
                  <a:srgbClr val="00B0F0"/>
                </a:solidFill>
              </a:rPr>
              <a:t>The value of the key in the right child or right subtree is more than the value of the root</a:t>
            </a:r>
          </a:p>
          <a:p>
            <a:pPr marL="525780" indent="-457200">
              <a:buFont typeface="+mj-lt"/>
              <a:buAutoNum type="arabicParenR"/>
            </a:pPr>
            <a:endParaRPr lang="en-IN" sz="1800" b="1" dirty="0" smtClean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r>
              <a:rPr lang="en-IN" sz="1800" b="1" dirty="0" smtClean="0">
                <a:solidFill>
                  <a:srgbClr val="00B0F0"/>
                </a:solidFill>
              </a:rPr>
              <a:t>All the subtrees of the left and right children observe the two rules.</a:t>
            </a:r>
          </a:p>
          <a:p>
            <a:pPr marL="525780" indent="-457200">
              <a:buFont typeface="+mj-lt"/>
              <a:buAutoNum type="arabicParenR"/>
            </a:pPr>
            <a:endParaRPr lang="en-IN" sz="1800" b="1" dirty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r>
              <a:rPr lang="en-US" sz="1800" b="1" dirty="0">
                <a:solidFill>
                  <a:srgbClr val="00B0F0"/>
                </a:solidFill>
              </a:rPr>
              <a:t>There must be no duplicate </a:t>
            </a:r>
            <a:r>
              <a:rPr lang="en-US" sz="1800" b="1" dirty="0" smtClean="0">
                <a:solidFill>
                  <a:srgbClr val="00B0F0"/>
                </a:solidFill>
              </a:rPr>
              <a:t>nodes</a:t>
            </a:r>
            <a:endParaRPr lang="en-US" sz="1800" b="1" dirty="0">
              <a:solidFill>
                <a:srgbClr val="00B0F0"/>
              </a:solidFill>
            </a:endParaRPr>
          </a:p>
        </p:txBody>
      </p:sp>
      <p:pic>
        <p:nvPicPr>
          <p:cNvPr id="2050" name="Picture 2" descr="Binary Search Tree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1556792"/>
            <a:ext cx="360040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8534A-5FB8-4EA6-AC4C-D727706DC7E9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731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Why? Such Ordering?</a:t>
            </a:r>
            <a:endParaRPr lang="en-IN" sz="2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19CD-B2D4-4A50-9C0F-0B7F34C03220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2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731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The above properties of Binary Search Tree provide an ordering among keys so that </a:t>
            </a:r>
            <a:r>
              <a:rPr lang="en-US" sz="2000" b="1" dirty="0" smtClean="0"/>
              <a:t>the </a:t>
            </a:r>
            <a:r>
              <a:rPr lang="en-US" sz="2000" b="1" dirty="0"/>
              <a:t>operations like </a:t>
            </a:r>
            <a:endParaRPr lang="en-US" sz="2000" b="1" dirty="0" smtClean="0"/>
          </a:p>
          <a:p>
            <a:pPr lvl="1"/>
            <a:r>
              <a:rPr lang="en-US" sz="1800" b="1" dirty="0" smtClean="0"/>
              <a:t>search</a:t>
            </a:r>
            <a:r>
              <a:rPr lang="en-US" sz="1800" b="1" dirty="0"/>
              <a:t>, </a:t>
            </a:r>
            <a:endParaRPr lang="en-US" sz="1800" b="1" dirty="0" smtClean="0"/>
          </a:p>
          <a:p>
            <a:pPr lvl="1"/>
            <a:r>
              <a:rPr lang="en-US" sz="1800" b="1" dirty="0" smtClean="0"/>
              <a:t>minimum </a:t>
            </a:r>
            <a:r>
              <a:rPr lang="en-US" sz="1800" b="1" dirty="0"/>
              <a:t>and </a:t>
            </a:r>
            <a:endParaRPr lang="en-US" sz="1800" b="1" dirty="0" smtClean="0"/>
          </a:p>
          <a:p>
            <a:pPr lvl="1"/>
            <a:r>
              <a:rPr lang="en-US" sz="1800" b="1" dirty="0" smtClean="0"/>
              <a:t>maximum </a:t>
            </a:r>
          </a:p>
          <a:p>
            <a:r>
              <a:rPr lang="en-US" sz="2000" b="1" dirty="0" smtClean="0"/>
              <a:t>can </a:t>
            </a:r>
            <a:r>
              <a:rPr lang="en-US" sz="2000" b="1" dirty="0"/>
              <a:t>be done fast. </a:t>
            </a:r>
            <a:endParaRPr lang="en-US" sz="2000" b="1" dirty="0" smtClean="0"/>
          </a:p>
          <a:p>
            <a:r>
              <a:rPr lang="en-US" sz="2000" b="1" dirty="0" smtClean="0"/>
              <a:t>If </a:t>
            </a:r>
            <a:r>
              <a:rPr lang="en-US" sz="2000" b="1" dirty="0"/>
              <a:t>there is no ordering, then we may have to compare every key to search a given key.</a:t>
            </a:r>
            <a:endParaRPr lang="en-IN" sz="2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26265-FB95-41A2-9855-F585A62A4C16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5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Create the binary search tree using </a:t>
            </a:r>
            <a:r>
              <a:rPr lang="en-IN" sz="3200" b="1" dirty="0" smtClean="0"/>
              <a:t>data </a:t>
            </a:r>
            <a:r>
              <a:rPr lang="en-IN" sz="3200" b="1" dirty="0"/>
              <a:t>elements.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614E-2462-46ED-AF15-74A78B12D07A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38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Create the binary search tree using </a:t>
            </a:r>
            <a:r>
              <a:rPr lang="en-IN" sz="3200" b="1" dirty="0" smtClean="0"/>
              <a:t>data </a:t>
            </a:r>
            <a:r>
              <a:rPr lang="en-IN" sz="3200" b="1" dirty="0"/>
              <a:t>elements.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b="1" dirty="0"/>
              <a:t>43, 10, 79, 90, 12, 54, 11, 9, 50</a:t>
            </a:r>
            <a:endParaRPr lang="en-IN" dirty="0"/>
          </a:p>
          <a:p>
            <a:r>
              <a:rPr lang="en-IN" sz="2000" dirty="0"/>
              <a:t>Insert 43 into the tree as the root of the tree.</a:t>
            </a:r>
          </a:p>
          <a:p>
            <a:r>
              <a:rPr lang="en-IN" sz="2000" dirty="0"/>
              <a:t>Read the next element, if it is lesser than the root node element, insert it as the root of the left sub-tree. </a:t>
            </a:r>
          </a:p>
          <a:p>
            <a:r>
              <a:rPr lang="en-IN" sz="2000" dirty="0"/>
              <a:t>Otherwise, insert it as the root of the right of the right sub-tree. </a:t>
            </a:r>
            <a:endParaRPr lang="en-IN" dirty="0"/>
          </a:p>
          <a:p>
            <a:r>
              <a:rPr lang="en-IN" sz="2000" dirty="0" smtClean="0"/>
              <a:t>Continue……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614E-2462-46ED-AF15-74A78B12D07A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1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024744" cy="432048"/>
          </a:xfrm>
        </p:spPr>
        <p:txBody>
          <a:bodyPr>
            <a:noAutofit/>
          </a:bodyPr>
          <a:lstStyle/>
          <a:p>
            <a:r>
              <a:rPr lang="en-IN" sz="2000" b="1" dirty="0"/>
              <a:t>Create the binary search tree using </a:t>
            </a:r>
            <a:r>
              <a:rPr lang="en-IN" sz="2000" b="1" dirty="0" smtClean="0"/>
              <a:t>data </a:t>
            </a:r>
            <a:r>
              <a:rPr lang="en-IN" sz="2000" b="1" dirty="0"/>
              <a:t>elements. </a:t>
            </a:r>
            <a:endParaRPr lang="en-IN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6050" y="908720"/>
            <a:ext cx="6777317" cy="45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b="1" dirty="0" smtClean="0"/>
              <a:t>43, 10, 79, 90, 12, 54, 11, 9, 50</a:t>
            </a:r>
            <a:endParaRPr lang="en-IN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21A-15EE-4311-AC70-6CF0B322D5A1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1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024744" cy="432048"/>
          </a:xfrm>
        </p:spPr>
        <p:txBody>
          <a:bodyPr>
            <a:noAutofit/>
          </a:bodyPr>
          <a:lstStyle/>
          <a:p>
            <a:r>
              <a:rPr lang="en-IN" sz="2000" b="1" dirty="0"/>
              <a:t>Create the binary search tree using </a:t>
            </a:r>
            <a:r>
              <a:rPr lang="en-IN" sz="2000" b="1" dirty="0" smtClean="0"/>
              <a:t>data </a:t>
            </a:r>
            <a:r>
              <a:rPr lang="en-IN" sz="2000" b="1" dirty="0"/>
              <a:t>elements. </a:t>
            </a:r>
            <a:endParaRPr lang="en-IN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21"/>
          <a:stretch/>
        </p:blipFill>
        <p:spPr bwMode="auto">
          <a:xfrm>
            <a:off x="539552" y="1484784"/>
            <a:ext cx="806489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86050" y="908720"/>
            <a:ext cx="6777317" cy="45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b="1" dirty="0" smtClean="0"/>
              <a:t>43, 10, 79, 90, 12, 54, 11, 9, 50</a:t>
            </a:r>
            <a:endParaRPr lang="en-IN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21A-15EE-4311-AC70-6CF0B322D5A1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4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Create the binary search tree using </a:t>
            </a:r>
            <a:r>
              <a:rPr lang="en-IN" sz="3200" b="1" dirty="0" smtClean="0"/>
              <a:t>data </a:t>
            </a:r>
            <a:r>
              <a:rPr lang="en-IN" sz="3200" b="1" dirty="0"/>
              <a:t>elements.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>
                <a:hlinkClick r:id="rId2"/>
              </a:rPr>
              <a:t>https</a:t>
            </a:r>
            <a:r>
              <a:rPr lang="en-IN" sz="2000" dirty="0">
                <a:hlinkClick r:id="rId2"/>
              </a:rPr>
              <a:t>://</a:t>
            </a:r>
            <a:r>
              <a:rPr lang="en-IN" sz="2000" dirty="0" smtClean="0">
                <a:hlinkClick r:id="rId2"/>
              </a:rPr>
              <a:t>austingwalters.com/wp-content/uploads/2014/10/binary-tree-1-creation.gif</a:t>
            </a:r>
            <a:endParaRPr lang="en-IN" sz="2000" dirty="0"/>
          </a:p>
          <a:p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17DB-DF42-4611-91B1-FA053FAA4109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95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r>
              <a:rPr lang="en-IN" sz="2000" dirty="0"/>
              <a:t>Degree of a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Number of subtrees of a node in a given tree</a:t>
            </a:r>
          </a:p>
          <a:p>
            <a:r>
              <a:rPr lang="en-IN" sz="2000" dirty="0"/>
              <a:t>Degree of a </a:t>
            </a:r>
            <a:r>
              <a:rPr lang="en-IN" sz="2000" dirty="0" smtClean="0"/>
              <a:t>Tree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The maximum degree of nodes in a given tree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89040"/>
            <a:ext cx="676875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F23B-1AA6-42D2-BCFE-7AC4E573EDB0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7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Create the binary search tree using </a:t>
            </a:r>
            <a:r>
              <a:rPr lang="en-IN" sz="3200" b="1" dirty="0" smtClean="0"/>
              <a:t>data </a:t>
            </a:r>
            <a:r>
              <a:rPr lang="en-IN" sz="3200" b="1" dirty="0"/>
              <a:t>elements.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b="1" dirty="0"/>
              <a:t>10,12,5,4,20,8,7,15 and </a:t>
            </a:r>
            <a:r>
              <a:rPr lang="en-IN" b="1" dirty="0" smtClean="0"/>
              <a:t>13</a:t>
            </a:r>
          </a:p>
          <a:p>
            <a:pPr marL="68580" indent="0">
              <a:buNone/>
            </a:pPr>
            <a:endParaRPr lang="en-IN" b="1" dirty="0"/>
          </a:p>
          <a:p>
            <a:pPr marL="68580" indent="0">
              <a:buNone/>
            </a:pPr>
            <a:r>
              <a:rPr lang="en-IN" b="1" dirty="0" smtClean="0"/>
              <a:t>??</a:t>
            </a:r>
            <a:endParaRPr lang="en-IN" b="1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A1CD-33CA-4A9B-8CA6-6D3D33018242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2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024744" cy="432048"/>
          </a:xfrm>
        </p:spPr>
        <p:txBody>
          <a:bodyPr>
            <a:noAutofit/>
          </a:bodyPr>
          <a:lstStyle/>
          <a:p>
            <a:r>
              <a:rPr lang="en-IN" sz="2000" b="1" dirty="0"/>
              <a:t>Create the binary search tree using </a:t>
            </a:r>
            <a:r>
              <a:rPr lang="en-IN" sz="2000" b="1" dirty="0" smtClean="0"/>
              <a:t>data </a:t>
            </a:r>
            <a:r>
              <a:rPr lang="en-IN" sz="2000" b="1" dirty="0"/>
              <a:t>elements. </a:t>
            </a:r>
            <a:endParaRPr lang="en-IN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6050" y="908720"/>
            <a:ext cx="6777317" cy="45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b="1" dirty="0"/>
              <a:t>10,12,5,4,20,8,7,15 and 13</a:t>
            </a:r>
          </a:p>
        </p:txBody>
      </p:sp>
      <p:pic>
        <p:nvPicPr>
          <p:cNvPr id="3074" name="Picture 2" descr="binary search tree constru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0" y="1484784"/>
            <a:ext cx="635727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BA87-15EF-44F3-B0F7-2476D16B7A76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2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Searching and Insertion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dirty="0" smtClean="0"/>
              <a:t>Before Insertion of any element , we first search the exact place for inserting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0395-6824-4370-94B7-757BBB66B09C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6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Searching and Insertion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The steps are-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Compare the data with the root node</a:t>
            </a:r>
          </a:p>
          <a:p>
            <a:r>
              <a:rPr lang="en-IN" sz="2000" b="1" dirty="0" smtClean="0"/>
              <a:t>If the data&lt;data of node compare with data of left child</a:t>
            </a:r>
          </a:p>
          <a:p>
            <a:r>
              <a:rPr lang="en-IN" sz="2000" b="1" dirty="0" smtClean="0"/>
              <a:t>If the data&gt;data of node compare with data of right child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At last , we will reach the exact place where we will insert the data.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0395-6824-4370-94B7-757BBB66B09C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2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268760"/>
            <a:ext cx="6777317" cy="456386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Q)Suppose </a:t>
            </a:r>
            <a:r>
              <a:rPr lang="en-US" sz="1800" dirty="0"/>
              <a:t>the numbers 7, 5, 1, 8, 3, 6, 0, 9, 4, 2 are inserted in that order into an initially empty binary search tree. The binary search tree uses the usual ordering on natural numbers. What is the in-order traversal sequence of the resultant tree?</a:t>
            </a:r>
            <a:br>
              <a:rPr lang="en-US" sz="1800" dirty="0"/>
            </a:br>
            <a:endParaRPr lang="en-US" sz="1800" dirty="0" smtClean="0"/>
          </a:p>
          <a:p>
            <a:pPr marL="68580" indent="0">
              <a:buNone/>
            </a:pPr>
            <a:r>
              <a:rPr lang="en-US" sz="1800" b="1" dirty="0" smtClean="0"/>
              <a:t>(</a:t>
            </a:r>
            <a:r>
              <a:rPr lang="en-US" sz="1800" b="1" dirty="0"/>
              <a:t>A)</a:t>
            </a:r>
            <a:r>
              <a:rPr lang="en-US" sz="1800" dirty="0"/>
              <a:t> 7 5 1 0 3 2 4 6 8 9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0 2 4 3 1 6 5 9 8 7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0 1 2 3 4 5 6 7 8 9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9 8 6 4 2 3 0 1 5 7</a:t>
            </a:r>
            <a:br>
              <a:rPr lang="en-US" sz="18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ECFE-0F53-4C72-8759-EFF5191F14E2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7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268760"/>
            <a:ext cx="6777317" cy="456386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Q)Suppose </a:t>
            </a:r>
            <a:r>
              <a:rPr lang="en-US" sz="1800" dirty="0"/>
              <a:t>the numbers 7, 5, 1, 8, 3, 6, 0, 9, 4, 2 are inserted in that order into an initially empty binary search tree. The binary search tree uses the usual ordering on natural numbers. What is the in-order traversal sequence of the resultant tree?</a:t>
            </a:r>
            <a:br>
              <a:rPr lang="en-US" sz="1800" dirty="0"/>
            </a:br>
            <a:endParaRPr lang="en-US" sz="1800" dirty="0" smtClean="0"/>
          </a:p>
          <a:p>
            <a:pPr marL="68580" indent="0">
              <a:buNone/>
            </a:pPr>
            <a:r>
              <a:rPr lang="en-US" sz="1800" b="1" dirty="0" smtClean="0"/>
              <a:t>(</a:t>
            </a:r>
            <a:r>
              <a:rPr lang="en-US" sz="1800" b="1" dirty="0"/>
              <a:t>A)</a:t>
            </a:r>
            <a:r>
              <a:rPr lang="en-US" sz="1800" dirty="0"/>
              <a:t> 7 5 1 0 3 2 4 6 8 9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0 2 4 3 1 6 5 9 8 7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0 1 2 3 4 5 6 7 8 9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9 8 6 4 2 3 0 1 5 7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Answer:</a:t>
            </a:r>
            <a:r>
              <a:rPr lang="en-US" sz="1800" dirty="0"/>
              <a:t> </a:t>
            </a:r>
            <a:r>
              <a:rPr lang="en-US" sz="1800" b="1" dirty="0"/>
              <a:t>(C)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Explanation:</a:t>
            </a:r>
            <a:r>
              <a:rPr lang="en-US" sz="1800" dirty="0"/>
              <a:t> In-order traversal of a BST gives elements in increasing order. So answer c is correct without any doubt.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44D9-CBDC-4677-A487-706C685F8415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4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Traversal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b="1" dirty="0"/>
              <a:t>Traversal in Binary Search </a:t>
            </a:r>
            <a:r>
              <a:rPr lang="en-IN" sz="2000" b="1" dirty="0" smtClean="0"/>
              <a:t>Tree is same as Traversal in Binary tree</a:t>
            </a:r>
          </a:p>
          <a:p>
            <a:pPr lvl="1"/>
            <a:r>
              <a:rPr lang="en-IN" sz="1800" b="1" dirty="0" err="1" smtClean="0"/>
              <a:t>Preorder</a:t>
            </a:r>
            <a:endParaRPr lang="en-IN" sz="1800" b="1" dirty="0" smtClean="0"/>
          </a:p>
          <a:p>
            <a:pPr lvl="1"/>
            <a:r>
              <a:rPr lang="en-IN" sz="1800" b="1" dirty="0" err="1" smtClean="0"/>
              <a:t>Postorder</a:t>
            </a:r>
            <a:endParaRPr lang="en-IN" sz="1800" b="1" dirty="0" smtClean="0"/>
          </a:p>
          <a:p>
            <a:pPr lvl="1"/>
            <a:r>
              <a:rPr lang="en-IN" sz="1800" b="1" dirty="0" err="1" smtClean="0"/>
              <a:t>Inorder</a:t>
            </a:r>
            <a:endParaRPr lang="en-IN" sz="18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47E69-52A9-4CB4-81EF-DD1EA44043AA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6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Traversal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dirty="0"/>
              <a:t>Some Interesting Facts:</a:t>
            </a:r>
            <a:endParaRPr lang="en-US" sz="2000" dirty="0"/>
          </a:p>
          <a:p>
            <a:pPr fontAlgn="base"/>
            <a:r>
              <a:rPr lang="en-US" sz="2000" b="1" dirty="0" err="1"/>
              <a:t>Inorder</a:t>
            </a:r>
            <a:r>
              <a:rPr lang="en-US" sz="2000" b="1" dirty="0"/>
              <a:t> traversal of BST always produces sorted output.</a:t>
            </a:r>
          </a:p>
          <a:p>
            <a:pPr fontAlgn="base"/>
            <a:endParaRPr lang="en-US" sz="2000" dirty="0" smtClean="0"/>
          </a:p>
          <a:p>
            <a:pPr fontAlgn="base"/>
            <a:r>
              <a:rPr lang="en-US" sz="2000" dirty="0" smtClean="0"/>
              <a:t>We </a:t>
            </a:r>
            <a:r>
              <a:rPr lang="en-US" sz="2000" dirty="0"/>
              <a:t>can construct a BST with only Preorder or </a:t>
            </a:r>
            <a:r>
              <a:rPr lang="en-US" sz="2000" dirty="0" err="1"/>
              <a:t>Postorder</a:t>
            </a:r>
            <a:r>
              <a:rPr lang="en-US" sz="2000" dirty="0"/>
              <a:t> or Level Order traversal. </a:t>
            </a:r>
            <a:endParaRPr lang="en-US" sz="2000" dirty="0" smtClean="0"/>
          </a:p>
          <a:p>
            <a:pPr fontAlgn="base"/>
            <a:endParaRPr lang="en-US" sz="2000" dirty="0" smtClean="0"/>
          </a:p>
          <a:p>
            <a:pPr fontAlgn="base"/>
            <a:r>
              <a:rPr lang="en-US" sz="2000" b="1" dirty="0" smtClean="0"/>
              <a:t>Note </a:t>
            </a:r>
            <a:r>
              <a:rPr lang="en-US" sz="2000" b="1" dirty="0"/>
              <a:t>that we can always get </a:t>
            </a:r>
            <a:r>
              <a:rPr lang="en-US" sz="2000" b="1" dirty="0" err="1"/>
              <a:t>inorder</a:t>
            </a:r>
            <a:r>
              <a:rPr lang="en-US" sz="2000" b="1" dirty="0"/>
              <a:t> traversal by sorting the only given traversal.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A782-5BE9-4B09-9938-EBDCE6D79560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6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Traversal in Binary Search Tree</a:t>
            </a:r>
            <a:endParaRPr lang="en-IN" sz="2400" b="1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 t="55934" r="14949" b="13521"/>
          <a:stretch/>
        </p:blipFill>
        <p:spPr bwMode="auto">
          <a:xfrm>
            <a:off x="5076056" y="1988840"/>
            <a:ext cx="345638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1043492" y="1988840"/>
            <a:ext cx="6777317" cy="384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fontAlgn="base">
              <a:buFont typeface="Wingdings 2" pitchFamily="18" charset="2"/>
              <a:buNone/>
            </a:pPr>
            <a:r>
              <a:rPr lang="en-US" sz="2000" b="1" dirty="0" smtClean="0"/>
              <a:t>Lets check </a:t>
            </a:r>
          </a:p>
          <a:p>
            <a:pPr marL="68580" indent="0" fontAlgn="base">
              <a:buFont typeface="Wingdings 2" pitchFamily="18" charset="2"/>
              <a:buNone/>
            </a:pPr>
            <a:endParaRPr lang="en-US" sz="2000" b="1" dirty="0"/>
          </a:p>
          <a:p>
            <a:pPr marL="68580" indent="0" fontAlgn="base">
              <a:buFont typeface="Wingdings 2" pitchFamily="18" charset="2"/>
              <a:buNone/>
            </a:pPr>
            <a:r>
              <a:rPr lang="en-US" sz="2000" b="1" dirty="0" err="1" smtClean="0"/>
              <a:t>Inorder</a:t>
            </a:r>
            <a:r>
              <a:rPr lang="en-US" sz="2000" b="1" dirty="0" smtClean="0"/>
              <a:t> Traversal-</a:t>
            </a:r>
          </a:p>
          <a:p>
            <a:pPr marL="68580" indent="0" fontAlgn="base">
              <a:buFont typeface="Wingdings 2" pitchFamily="18" charset="2"/>
              <a:buNone/>
            </a:pPr>
            <a:r>
              <a:rPr lang="en-US" sz="2000" b="1" dirty="0" smtClean="0"/>
              <a:t>9,10,11,12,43,50,54,79,90</a:t>
            </a:r>
          </a:p>
          <a:p>
            <a:pPr marL="68580" indent="0" fontAlgn="base">
              <a:buFont typeface="Wingdings 2" pitchFamily="18" charset="2"/>
              <a:buNone/>
            </a:pPr>
            <a:endParaRPr lang="en-US" sz="2000" b="1" dirty="0"/>
          </a:p>
          <a:p>
            <a:pPr marL="68580" indent="0" fontAlgn="base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 fontAlgn="base">
              <a:buFont typeface="Wingdings 2" pitchFamily="18" charset="2"/>
              <a:buNone/>
            </a:pPr>
            <a:r>
              <a:rPr lang="en-US" sz="2000" b="1" dirty="0" smtClean="0"/>
              <a:t>Yes, Sorted!!!!</a:t>
            </a:r>
            <a:endParaRPr lang="en-US" sz="20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4A98-1275-4DF1-B2AE-48C96315C2FB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6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dirty="0" smtClean="0"/>
              <a:t>Complex than insertion and searching</a:t>
            </a:r>
          </a:p>
          <a:p>
            <a:r>
              <a:rPr lang="en-IN" sz="2000" b="1" dirty="0" smtClean="0"/>
              <a:t>There are 3 cases-</a:t>
            </a:r>
          </a:p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Case 1- Node is a leaf node</a:t>
            </a:r>
          </a:p>
          <a:p>
            <a:pPr marL="68580" indent="0">
              <a:buNone/>
            </a:pPr>
            <a:r>
              <a:rPr lang="en-IN" sz="2000" b="1" dirty="0" smtClean="0"/>
              <a:t>Case 2- Node has exactly one child node</a:t>
            </a:r>
          </a:p>
          <a:p>
            <a:pPr marL="68580" indent="0">
              <a:buNone/>
            </a:pPr>
            <a:r>
              <a:rPr lang="en-IN" sz="2000" b="1" dirty="0"/>
              <a:t>Case 3</a:t>
            </a:r>
            <a:r>
              <a:rPr lang="en-IN" sz="2000" b="1" dirty="0" smtClean="0"/>
              <a:t>- </a:t>
            </a:r>
            <a:r>
              <a:rPr lang="en-IN" sz="2000" b="1" dirty="0"/>
              <a:t>Node has exactly </a:t>
            </a:r>
            <a:r>
              <a:rPr lang="en-IN" sz="2000" b="1" dirty="0" smtClean="0"/>
              <a:t>two </a:t>
            </a:r>
            <a:r>
              <a:rPr lang="en-IN" sz="2000" b="1" dirty="0"/>
              <a:t>child </a:t>
            </a:r>
            <a:r>
              <a:rPr lang="en-IN" sz="2000" b="1" dirty="0" smtClean="0"/>
              <a:t>nodes</a:t>
            </a:r>
            <a:endParaRPr lang="en-IN" sz="2000" b="1" dirty="0"/>
          </a:p>
          <a:p>
            <a:endParaRPr lang="en-IN" sz="20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51F92-7C1E-4B44-8C3B-45E24158E050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7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r>
              <a:rPr lang="en-IN" sz="2000" dirty="0" err="1" smtClean="0"/>
              <a:t>Teminal</a:t>
            </a:r>
            <a:r>
              <a:rPr lang="en-IN" sz="2000" dirty="0" smtClean="0"/>
              <a:t> Node/Leaf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Any node whose degree is 0</a:t>
            </a:r>
          </a:p>
          <a:p>
            <a:r>
              <a:rPr lang="en-IN" sz="2000" dirty="0" smtClean="0"/>
              <a:t>Non-Terminal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Any node whose degree is Non-Zero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4" name="Picture 2" descr="Data Struct &amp; Algorithm Programming Note by CYCU member: Non-Recursive  Binary Search tree implement in C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3212977"/>
            <a:ext cx="544013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933D-E0B7-4A70-8E7D-BFA1CC07C487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5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Case 1- Node is a leaf node</a:t>
            </a:r>
          </a:p>
          <a:p>
            <a:r>
              <a:rPr lang="en-IN" sz="2000" dirty="0" smtClean="0"/>
              <a:t>If a node is a leaf node, it has no children</a:t>
            </a:r>
          </a:p>
          <a:p>
            <a:r>
              <a:rPr lang="en-IN" sz="2000" dirty="0" smtClean="0"/>
              <a:t>Simply delete it </a:t>
            </a:r>
          </a:p>
          <a:p>
            <a:pPr lvl="1"/>
            <a:r>
              <a:rPr lang="en-IN" sz="2000" dirty="0" smtClean="0"/>
              <a:t>by giving NULL value to its Parent’s </a:t>
            </a:r>
          </a:p>
          <a:p>
            <a:pPr lvl="2"/>
            <a:r>
              <a:rPr lang="en-IN" dirty="0" smtClean="0"/>
              <a:t>right pointer or </a:t>
            </a:r>
          </a:p>
          <a:p>
            <a:pPr lvl="2"/>
            <a:r>
              <a:rPr lang="en-IN" dirty="0" smtClean="0"/>
              <a:t>left pointer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03526-E849-4100-A243-4AD5C7124A22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4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Case 1- Node is a leaf node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7488832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03CA-E86E-4398-9B55-70B766980B7F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7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/>
              <a:t>Case 2- Node has exactly one child </a:t>
            </a:r>
            <a:r>
              <a:rPr lang="en-IN" sz="2000" b="1" dirty="0" smtClean="0"/>
              <a:t>node</a:t>
            </a:r>
          </a:p>
          <a:p>
            <a:pPr marL="68580" indent="0">
              <a:buNone/>
            </a:pPr>
            <a:endParaRPr lang="en-IN" sz="2000" b="1" dirty="0"/>
          </a:p>
          <a:p>
            <a:r>
              <a:rPr lang="en-IN" sz="2000" dirty="0"/>
              <a:t>Copy the child to the node and delete the child</a:t>
            </a:r>
            <a:endParaRPr lang="en-IN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0"/>
          <a:stretch/>
        </p:blipFill>
        <p:spPr bwMode="auto">
          <a:xfrm>
            <a:off x="1428750" y="3645024"/>
            <a:ext cx="5735538" cy="22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984C-134D-45BE-A627-B1069DF689DC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78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Case 3- </a:t>
            </a:r>
            <a:r>
              <a:rPr lang="en-IN" sz="2000" b="1" dirty="0"/>
              <a:t>Node has exactly two child nodes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Find the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successor of the </a:t>
            </a:r>
            <a:r>
              <a:rPr lang="en-IN" sz="2000" b="1" dirty="0"/>
              <a:t>item </a:t>
            </a: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Copy </a:t>
            </a:r>
            <a:r>
              <a:rPr lang="en-IN" sz="2000" b="1" dirty="0"/>
              <a:t>contents of the </a:t>
            </a:r>
            <a:r>
              <a:rPr lang="en-IN" sz="2000" b="1" dirty="0" err="1"/>
              <a:t>inorder</a:t>
            </a:r>
            <a:r>
              <a:rPr lang="en-IN" sz="2000" b="1" dirty="0"/>
              <a:t> successor to the node </a:t>
            </a: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</a:t>
            </a:r>
            <a:r>
              <a:rPr lang="en-IN" sz="2000" b="1" dirty="0"/>
              <a:t>the </a:t>
            </a:r>
            <a:r>
              <a:rPr lang="en-IN" sz="2000" b="1" dirty="0" err="1"/>
              <a:t>inorder</a:t>
            </a:r>
            <a:r>
              <a:rPr lang="en-IN" sz="2000" b="1" dirty="0"/>
              <a:t> successor. </a:t>
            </a:r>
            <a:endParaRPr lang="en-IN" sz="2000" b="1" dirty="0" smtClean="0"/>
          </a:p>
          <a:p>
            <a:endParaRPr lang="en-IN" sz="2000" dirty="0"/>
          </a:p>
          <a:p>
            <a:r>
              <a:rPr lang="en-IN" sz="2200" b="1" dirty="0"/>
              <a:t>Note that </a:t>
            </a:r>
            <a:r>
              <a:rPr lang="en-IN" sz="2200" b="1" dirty="0" err="1"/>
              <a:t>inorder</a:t>
            </a:r>
            <a:r>
              <a:rPr lang="en-IN" sz="2200" b="1" dirty="0"/>
              <a:t> predecessor can also be used.</a:t>
            </a:r>
            <a:endParaRPr lang="en-IN" sz="22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30EB-57ED-49B9-9113-21A87F9A4CD7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4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Find the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successor of the </a:t>
            </a:r>
            <a:r>
              <a:rPr lang="en-IN" sz="2000" b="1" dirty="0"/>
              <a:t>item </a:t>
            </a:r>
            <a:endParaRPr lang="en-IN" sz="2000" b="1" dirty="0" smtClean="0"/>
          </a:p>
          <a:p>
            <a:r>
              <a:rPr lang="en-IN" sz="2000" b="1" dirty="0" smtClean="0"/>
              <a:t>Use the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traversal </a:t>
            </a:r>
            <a:endParaRPr lang="en-IN" sz="22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30EB-57ED-49B9-9113-21A87F9A4CD7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5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Case 3- </a:t>
            </a:r>
            <a:r>
              <a:rPr lang="en-IN" sz="2000" b="1" dirty="0"/>
              <a:t>Node has exactly two child </a:t>
            </a:r>
            <a:r>
              <a:rPr lang="en-IN" sz="2000" b="1" dirty="0" smtClean="0"/>
              <a:t>nodes</a:t>
            </a:r>
            <a:endParaRPr lang="en-IN" sz="20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636912"/>
            <a:ext cx="671432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8B50-0C5A-497E-96E8-57E309CD8D9A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1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Delete the following nodes from the BST</a:t>
            </a:r>
          </a:p>
          <a:p>
            <a:r>
              <a:rPr lang="en-US" sz="1800" dirty="0" smtClean="0"/>
              <a:t>4</a:t>
            </a:r>
          </a:p>
          <a:p>
            <a:r>
              <a:rPr lang="en-US" sz="1800" dirty="0"/>
              <a:t>6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 In sequence</a:t>
            </a:r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126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5435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06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Delete the following nodes from the BST</a:t>
            </a:r>
          </a:p>
          <a:p>
            <a:r>
              <a:rPr lang="en-US" sz="1800" dirty="0" smtClean="0"/>
              <a:t>4</a:t>
            </a:r>
          </a:p>
          <a:p>
            <a:r>
              <a:rPr lang="en-US" sz="1800" dirty="0"/>
              <a:t>6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 </a:t>
            </a:r>
            <a:r>
              <a:rPr lang="en-US" sz="1800" dirty="0"/>
              <a:t> In sequence</a:t>
            </a:r>
          </a:p>
          <a:p>
            <a:pPr marL="68580" indent="0">
              <a:buNone/>
            </a:pPr>
            <a:endParaRPr lang="en-US" sz="1800" dirty="0" smtClean="0"/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127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4" t="4674" r="20677" b="15039"/>
          <a:stretch/>
        </p:blipFill>
        <p:spPr bwMode="auto">
          <a:xfrm>
            <a:off x="827584" y="2564904"/>
            <a:ext cx="4041050" cy="322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0" t="11425" r="19649" b="7563"/>
          <a:stretch/>
        </p:blipFill>
        <p:spPr bwMode="auto">
          <a:xfrm>
            <a:off x="5004048" y="2204865"/>
            <a:ext cx="3528392" cy="336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1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Delete the following nodes from the BST</a:t>
            </a:r>
          </a:p>
          <a:p>
            <a:r>
              <a:rPr lang="en-US" sz="1800" dirty="0" smtClean="0"/>
              <a:t>3</a:t>
            </a:r>
          </a:p>
          <a:p>
            <a:pPr marL="68580" indent="0">
              <a:buNone/>
            </a:pPr>
            <a:r>
              <a:rPr lang="en-US" sz="1800" dirty="0" smtClean="0"/>
              <a:t> </a:t>
            </a:r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128</a:t>
            </a:fld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30" y="1814686"/>
            <a:ext cx="6670753" cy="370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2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Delete the following nodes from the BST</a:t>
            </a:r>
          </a:p>
          <a:p>
            <a:r>
              <a:rPr lang="en-US" sz="1800" dirty="0" smtClean="0"/>
              <a:t>3</a:t>
            </a:r>
          </a:p>
          <a:p>
            <a:pPr marL="68580" indent="0">
              <a:buNone/>
            </a:pPr>
            <a:r>
              <a:rPr lang="en-US" sz="1800" dirty="0" smtClean="0"/>
              <a:t> </a:t>
            </a:r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129</a:t>
            </a:fld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t="8603" r="18787" b="6773"/>
          <a:stretch/>
        </p:blipFill>
        <p:spPr bwMode="auto">
          <a:xfrm>
            <a:off x="611560" y="2204864"/>
            <a:ext cx="377632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0" r="22579"/>
          <a:stretch/>
        </p:blipFill>
        <p:spPr bwMode="auto">
          <a:xfrm>
            <a:off x="5076056" y="2007078"/>
            <a:ext cx="3276891" cy="343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0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r>
              <a:rPr lang="en-IN" sz="2000" dirty="0" smtClean="0"/>
              <a:t>Forest 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Set of Disjoint trees,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If you remove the Root node, it becomes forest.</a:t>
            </a:r>
            <a:endParaRPr lang="en-IN" sz="20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6" name="Picture 4" descr="Convert a tree to forest of even nodes - GeeksforGeeks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363855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3BC-7320-4DBF-A384-CA50B2342848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4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521" y="332656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608" y="1124744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Consider the given BST and perform the following operations in sequential manner: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4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10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27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13</a:t>
            </a:r>
          </a:p>
          <a:p>
            <a:pPr marL="68580" indent="0">
              <a:buNone/>
            </a:pPr>
            <a:endParaRPr lang="en-IN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80928"/>
            <a:ext cx="3977630" cy="29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6A-5F64-4BC2-9CE5-C24FB5D4DA37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72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521" y="332656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10396" r="24639" b="28167"/>
          <a:stretch/>
        </p:blipFill>
        <p:spPr bwMode="auto">
          <a:xfrm>
            <a:off x="611560" y="1105808"/>
            <a:ext cx="7848872" cy="513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AA830-E622-4083-8625-596F06CF9B7A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45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521" y="332656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3920" r="17998" b="24476"/>
          <a:stretch/>
        </p:blipFill>
        <p:spPr bwMode="auto">
          <a:xfrm>
            <a:off x="611560" y="1052736"/>
            <a:ext cx="792088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99592" y="573325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http://lcm.csa.iisc.ernet.in/dsa/node91.html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E29C-7B69-4505-A66B-47AA4D6FC2DC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8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Q)The </a:t>
            </a:r>
            <a:r>
              <a:rPr lang="en-US" sz="1800" dirty="0"/>
              <a:t>preorder traversal sequence of a binary search tree is 30, 20, 10, 15, 25, 23, 39, 35, 42. Which one of the following is the </a:t>
            </a:r>
            <a:r>
              <a:rPr lang="en-US" sz="1800" dirty="0" err="1"/>
              <a:t>postorder</a:t>
            </a:r>
            <a:r>
              <a:rPr lang="en-US" sz="1800" dirty="0"/>
              <a:t> traversal sequence of the same tree?</a:t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10, 20, 15, 23, 25, 35, 42, 39, 30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15, 10, 25, 23, 20, 42, 35, 39, 30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15, 20, 10, 23, 25, 42, 35, 39, 30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15, 10, 23, 25, 20, 35, 42, 39, 30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3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Q)The </a:t>
            </a:r>
            <a:r>
              <a:rPr lang="en-US" sz="1800" dirty="0"/>
              <a:t>preorder traversal sequence of a binary search tree is 30, 20, 10, 15, 25, 23, 39, 35, 42. Which one of the following is the </a:t>
            </a:r>
            <a:r>
              <a:rPr lang="en-US" sz="1800" dirty="0" err="1"/>
              <a:t>postorder</a:t>
            </a:r>
            <a:r>
              <a:rPr lang="en-US" sz="1800" dirty="0"/>
              <a:t> traversal sequence of the same tree?</a:t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10, 20, 15, 23, 25, 35, 42, 39, 30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15, 10, 25, 23, 20, 42, 35, 39, 30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15, 20, 10, 23, 25, 42, 35, 39, 30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15, 10, 23, 25, 20, 35, 42, 39, 30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 smtClean="0"/>
              <a:t>Answer</a:t>
            </a:r>
            <a:r>
              <a:rPr lang="en-US" sz="1800" b="1" dirty="0"/>
              <a:t>:</a:t>
            </a:r>
            <a:r>
              <a:rPr lang="en-US" sz="1800" dirty="0"/>
              <a:t> </a:t>
            </a:r>
            <a:r>
              <a:rPr lang="en-US" sz="1800" b="1" dirty="0"/>
              <a:t>(D)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 smtClean="0"/>
              <a:t>Explanation:</a:t>
            </a:r>
            <a:endParaRPr lang="en-US" sz="1800" dirty="0"/>
          </a:p>
          <a:p>
            <a:pPr marL="68580" indent="0">
              <a:buNone/>
            </a:pPr>
            <a:r>
              <a:rPr lang="en-US" sz="1800" dirty="0" smtClean="0"/>
              <a:t>Sort the preorder to get the </a:t>
            </a:r>
            <a:r>
              <a:rPr lang="en-US" sz="1800" dirty="0" err="1" smtClean="0"/>
              <a:t>Inorder</a:t>
            </a:r>
            <a:r>
              <a:rPr lang="en-US" sz="1800" dirty="0" smtClean="0"/>
              <a:t> Traversal, then construct the tree</a:t>
            </a:r>
          </a:p>
          <a:p>
            <a:pPr marL="6858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following is the constructed tree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653136"/>
            <a:ext cx="273630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4538-3B92-493A-BCC6-18E3901CB4D1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66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1800" dirty="0"/>
              <a:t>ISRO | ISRO CS 2014 | Question 41</a:t>
            </a:r>
          </a:p>
          <a:p>
            <a:pPr marL="68580" indent="0" fontAlgn="base">
              <a:buNone/>
            </a:pPr>
            <a:r>
              <a:rPr lang="en-US" sz="1800" dirty="0" smtClean="0"/>
              <a:t>Consider </a:t>
            </a:r>
            <a:r>
              <a:rPr lang="en-US" sz="1800" dirty="0"/>
              <a:t>the following binary search tree T given below:</a:t>
            </a:r>
            <a:br>
              <a:rPr lang="en-US" sz="1800" dirty="0"/>
            </a:br>
            <a:r>
              <a:rPr lang="en-US" sz="1800" dirty="0"/>
              <a:t>Which node contains the fourth smallest element in T?</a:t>
            </a:r>
          </a:p>
          <a:p>
            <a:pPr marL="68580" indent="0" fontAlgn="base"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Q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V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W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X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68580" indent="0">
              <a:buNone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162175"/>
            <a:ext cx="2664295" cy="220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2A821-69F0-4DD3-8FAF-D56270D719D1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0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1800" dirty="0"/>
              <a:t>ISRO | ISRO CS 2014 | Question 41</a:t>
            </a:r>
          </a:p>
          <a:p>
            <a:pPr marL="68580" indent="0" fontAlgn="base">
              <a:buNone/>
            </a:pPr>
            <a:r>
              <a:rPr lang="en-US" sz="1800" dirty="0" smtClean="0"/>
              <a:t>Consider </a:t>
            </a:r>
            <a:r>
              <a:rPr lang="en-US" sz="1800" dirty="0"/>
              <a:t>the following binary search tree T given below:</a:t>
            </a:r>
            <a:br>
              <a:rPr lang="en-US" sz="1800" dirty="0"/>
            </a:br>
            <a:r>
              <a:rPr lang="en-US" sz="1800" dirty="0"/>
              <a:t>Which node contains the fourth smallest element in T?</a:t>
            </a:r>
          </a:p>
          <a:p>
            <a:pPr marL="68580" indent="0" fontAlgn="base"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Q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V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W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X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Answer:</a:t>
            </a:r>
            <a:r>
              <a:rPr lang="en-US" sz="1800" dirty="0"/>
              <a:t> </a:t>
            </a:r>
            <a:r>
              <a:rPr lang="en-US" sz="1800" b="1" dirty="0"/>
              <a:t>(</a:t>
            </a:r>
            <a:r>
              <a:rPr lang="en-US" sz="1800" b="1" dirty="0" smtClean="0"/>
              <a:t>C)</a:t>
            </a:r>
          </a:p>
          <a:p>
            <a:pPr marL="68580" indent="0" fontAlgn="base">
              <a:buNone/>
            </a:pPr>
            <a:r>
              <a:rPr lang="en-US" sz="1800" b="1" dirty="0" err="1" smtClean="0"/>
              <a:t>Inorder</a:t>
            </a:r>
            <a:r>
              <a:rPr lang="en-US" sz="1800" b="1" dirty="0" smtClean="0"/>
              <a:t> Traversal=UQXWPVZY</a:t>
            </a:r>
          </a:p>
          <a:p>
            <a:pPr marL="68580" indent="0" fontAlgn="base">
              <a:buNone/>
            </a:pPr>
            <a:r>
              <a:rPr lang="en-US" sz="1800" b="1" dirty="0" smtClean="0"/>
              <a:t>Is in sorted order , so </a:t>
            </a:r>
            <a:r>
              <a:rPr lang="en-US" sz="1800" b="1" dirty="0" err="1" smtClean="0"/>
              <a:t>ans</a:t>
            </a:r>
            <a:r>
              <a:rPr lang="en-US" sz="1800" b="1" dirty="0" smtClean="0"/>
              <a:t>=W</a:t>
            </a:r>
          </a:p>
          <a:p>
            <a:pPr marL="68580" indent="0" fontAlgn="base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68580" indent="0">
              <a:buNone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162175"/>
            <a:ext cx="2664295" cy="191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8DF-46F3-4C46-96DE-E14D938DD171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3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504056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1800" dirty="0"/>
              <a:t>ISRO | ISRO CS 2009 | Question 26</a:t>
            </a:r>
          </a:p>
          <a:p>
            <a:pPr marL="68580" indent="0" fontAlgn="base">
              <a:buNone/>
            </a:pPr>
            <a:r>
              <a:rPr lang="en-US" sz="1800" dirty="0" smtClean="0"/>
              <a:t>The </a:t>
            </a:r>
            <a:r>
              <a:rPr lang="en-US" sz="1800" dirty="0"/>
              <a:t>following numbers are inserted into an empty binary search tree in the given order: 10, 1, 3, 5, 15, 12, 16. What is the height of the binary search tree (the height is the maximum distance of a leaf node from the root)?</a:t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2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3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4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6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pPr marL="68580" indent="0" fontAlgn="base">
              <a:buNone/>
            </a:pPr>
            <a:endParaRPr lang="en-US" sz="1800" b="1" dirty="0"/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41C2-50DB-491E-9959-C5933BF0BE87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9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5040560"/>
          </a:xfrm>
        </p:spPr>
        <p:txBody>
          <a:bodyPr>
            <a:normAutofit fontScale="92500" lnSpcReduction="10000"/>
          </a:bodyPr>
          <a:lstStyle/>
          <a:p>
            <a:pPr marL="68580" indent="0" fontAlgn="base">
              <a:buNone/>
            </a:pPr>
            <a:r>
              <a:rPr lang="en-US" sz="1800" dirty="0"/>
              <a:t>ISRO | ISRO CS 2009 | Question 26</a:t>
            </a:r>
          </a:p>
          <a:p>
            <a:pPr marL="68580" indent="0" fontAlgn="base">
              <a:buNone/>
            </a:pPr>
            <a:r>
              <a:rPr lang="en-US" sz="1800" dirty="0" smtClean="0"/>
              <a:t>The </a:t>
            </a:r>
            <a:r>
              <a:rPr lang="en-US" sz="1800" dirty="0"/>
              <a:t>following numbers are inserted into an empty binary search tree in the given order: 10, 1, 3, 5, 15, 12, 16. What is the height of the binary search tree (the height is the maximum distance of a leaf node from the root)?</a:t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2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3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4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6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pPr marL="68580" indent="0" fontAlgn="base">
              <a:buNone/>
            </a:pPr>
            <a:endParaRPr lang="en-US" sz="1800" b="1" dirty="0"/>
          </a:p>
          <a:p>
            <a:pPr marL="68580" indent="0" fontAlgn="base">
              <a:buNone/>
            </a:pPr>
            <a:r>
              <a:rPr lang="en-US" sz="1800" b="1" dirty="0" smtClean="0"/>
              <a:t>Answer</a:t>
            </a:r>
            <a:r>
              <a:rPr lang="en-US" sz="1800" b="1" dirty="0"/>
              <a:t>:</a:t>
            </a:r>
            <a:r>
              <a:rPr lang="en-US" sz="1800" dirty="0"/>
              <a:t> </a:t>
            </a:r>
            <a:r>
              <a:rPr lang="en-US" sz="1800" b="1" dirty="0"/>
              <a:t>(B)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Explanation:</a:t>
            </a:r>
            <a:endParaRPr lang="en-US" sz="1800" dirty="0"/>
          </a:p>
          <a:p>
            <a:pPr marL="68580" indent="0" fontAlgn="base">
              <a:buNone/>
            </a:pPr>
            <a:r>
              <a:rPr lang="en-US" sz="1800" dirty="0"/>
              <a:t>So, height of the tree is 3, option (B) is correct.</a:t>
            </a:r>
          </a:p>
          <a:p>
            <a:pPr marL="68580" indent="0" fontAlgn="base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68580" indent="0">
              <a:buNone/>
            </a:pP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636912"/>
            <a:ext cx="345638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863-2E73-48CA-97DB-C6E2F5FD7B35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64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err="1"/>
              <a:t>struct</a:t>
            </a:r>
            <a:r>
              <a:rPr lang="en-US" dirty="0"/>
              <a:t> node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{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struct</a:t>
            </a:r>
            <a:r>
              <a:rPr lang="en-US" dirty="0"/>
              <a:t> node *left;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struct</a:t>
            </a:r>
            <a:r>
              <a:rPr lang="en-US" dirty="0"/>
              <a:t> node *right;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};</a:t>
            </a:r>
            <a:endParaRPr lang="en-IN" dirty="0"/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1340768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Binary search Tree Implementation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6A41-7722-4D25-873C-8C65E2E9CE2E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0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More on Depth and Height of Nodes</a:t>
            </a:r>
            <a:endParaRPr lang="en-IN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8CA6-EC71-4037-B0B6-39FEE189483A}" type="datetime1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120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648" y="1484784"/>
            <a:ext cx="6777317" cy="4203829"/>
          </a:xfrm>
        </p:spPr>
        <p:txBody>
          <a:bodyPr>
            <a:normAutofit fontScale="25000" lnSpcReduction="20000"/>
          </a:bodyPr>
          <a:lstStyle/>
          <a:p>
            <a:pPr marL="68580" indent="0">
              <a:buNone/>
            </a:pPr>
            <a:r>
              <a:rPr lang="en-US" sz="5600" b="1" dirty="0" err="1"/>
              <a:t>struct</a:t>
            </a:r>
            <a:r>
              <a:rPr lang="en-US" sz="5600" b="1" dirty="0"/>
              <a:t> node *insert(</a:t>
            </a:r>
            <a:r>
              <a:rPr lang="en-US" sz="5600" b="1" dirty="0" err="1"/>
              <a:t>struct</a:t>
            </a:r>
            <a:r>
              <a:rPr lang="en-US" sz="5600" b="1" dirty="0"/>
              <a:t> node *</a:t>
            </a:r>
            <a:r>
              <a:rPr lang="en-US" sz="5600" b="1" dirty="0" err="1"/>
              <a:t>tree,int</a:t>
            </a:r>
            <a:r>
              <a:rPr lang="en-US" sz="5600" b="1" dirty="0"/>
              <a:t> digit)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{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if(tree==NULL)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{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tree=(</a:t>
            </a:r>
            <a:r>
              <a:rPr lang="en-US" sz="5600" b="1" dirty="0" err="1"/>
              <a:t>struct</a:t>
            </a:r>
            <a:r>
              <a:rPr lang="en-US" sz="5600" b="1" dirty="0"/>
              <a:t> node *)</a:t>
            </a:r>
            <a:r>
              <a:rPr lang="en-US" sz="5600" b="1" dirty="0" err="1"/>
              <a:t>malloc</a:t>
            </a:r>
            <a:r>
              <a:rPr lang="en-US" sz="5600" b="1" dirty="0"/>
              <a:t>(</a:t>
            </a:r>
            <a:r>
              <a:rPr lang="en-US" sz="5600" b="1" dirty="0" err="1"/>
              <a:t>sizeof</a:t>
            </a:r>
            <a:r>
              <a:rPr lang="en-US" sz="5600" b="1" dirty="0"/>
              <a:t>(</a:t>
            </a:r>
            <a:r>
              <a:rPr lang="en-US" sz="5600" b="1" dirty="0" err="1"/>
              <a:t>struct</a:t>
            </a:r>
            <a:r>
              <a:rPr lang="en-US" sz="5600" b="1" dirty="0"/>
              <a:t> node));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tree-&gt;left=tree-&gt;right=NULL;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tree-&gt;</a:t>
            </a:r>
            <a:r>
              <a:rPr lang="en-US" sz="5600" b="1" dirty="0" err="1"/>
              <a:t>num</a:t>
            </a:r>
            <a:r>
              <a:rPr lang="en-US" sz="5600" b="1" dirty="0"/>
              <a:t>=digit;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}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     else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if(digit&lt;tree-&gt;</a:t>
            </a:r>
            <a:r>
              <a:rPr lang="en-US" sz="5600" b="1" dirty="0" err="1"/>
              <a:t>num</a:t>
            </a:r>
            <a:r>
              <a:rPr lang="en-US" sz="5600" b="1" dirty="0"/>
              <a:t>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tree-&gt;left=insert(tree-&gt;</a:t>
            </a:r>
            <a:r>
              <a:rPr lang="en-US" sz="5600" b="1" dirty="0" err="1"/>
              <a:t>left,digit</a:t>
            </a:r>
            <a:r>
              <a:rPr lang="en-US" sz="5600" b="1" dirty="0"/>
              <a:t>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     else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if(digit&gt;tree-&gt;</a:t>
            </a:r>
            <a:r>
              <a:rPr lang="en-US" sz="5600" b="1" dirty="0" err="1"/>
              <a:t>num</a:t>
            </a:r>
            <a:r>
              <a:rPr lang="en-US" sz="5600" b="1" dirty="0"/>
              <a:t>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tree-&gt;right=insert(tree-&gt;</a:t>
            </a:r>
            <a:r>
              <a:rPr lang="en-US" sz="5600" b="1" dirty="0" err="1"/>
              <a:t>right,digit</a:t>
            </a:r>
            <a:r>
              <a:rPr lang="en-US" sz="5600" b="1" dirty="0"/>
              <a:t>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     else if(digit==tree-&gt;</a:t>
            </a:r>
            <a:r>
              <a:rPr lang="en-US" sz="5600" b="1" dirty="0" err="1"/>
              <a:t>num</a:t>
            </a:r>
            <a:r>
              <a:rPr lang="en-US" sz="5600" b="1" dirty="0"/>
              <a:t>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{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   </a:t>
            </a:r>
            <a:r>
              <a:rPr lang="en-US" sz="5600" b="1" dirty="0" err="1"/>
              <a:t>printf</a:t>
            </a:r>
            <a:r>
              <a:rPr lang="en-US" sz="5600" b="1" dirty="0"/>
              <a:t>("Duplicate </a:t>
            </a:r>
            <a:r>
              <a:rPr lang="en-US" sz="5600" b="1" dirty="0" err="1"/>
              <a:t>node:program</a:t>
            </a:r>
            <a:r>
              <a:rPr lang="en-US" sz="5600" b="1" dirty="0"/>
              <a:t> exited");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   exit(0);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}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return(tree);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}</a:t>
            </a:r>
            <a:endParaRPr lang="en-IN" sz="5600" b="1" dirty="0"/>
          </a:p>
          <a:p>
            <a:endParaRPr lang="en-IN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Insertion in Binary Search Tree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B055-0089-4F34-8065-3FB0E0F94271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7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 fontScale="32500" lnSpcReduction="20000"/>
          </a:bodyPr>
          <a:lstStyle/>
          <a:p>
            <a:pPr marL="68580" indent="0">
              <a:buNone/>
            </a:pPr>
            <a:r>
              <a:rPr lang="en-US" sz="5600" dirty="0"/>
              <a:t>void search(</a:t>
            </a:r>
            <a:r>
              <a:rPr lang="en-US" sz="5600" dirty="0" err="1"/>
              <a:t>struct</a:t>
            </a:r>
            <a:r>
              <a:rPr lang="en-US" sz="5600" dirty="0"/>
              <a:t> node *</a:t>
            </a:r>
            <a:r>
              <a:rPr lang="en-US" sz="5600" dirty="0" err="1"/>
              <a:t>tree,int</a:t>
            </a:r>
            <a:r>
              <a:rPr lang="en-US" sz="5600" dirty="0"/>
              <a:t> digit)</a:t>
            </a:r>
          </a:p>
          <a:p>
            <a:pPr marL="68580" indent="0">
              <a:buNone/>
            </a:pPr>
            <a:r>
              <a:rPr lang="en-US" sz="5600" dirty="0"/>
              <a:t>{</a:t>
            </a:r>
          </a:p>
          <a:p>
            <a:pPr marL="68580" indent="0">
              <a:buNone/>
            </a:pPr>
            <a:r>
              <a:rPr lang="en-US" sz="5600" dirty="0"/>
              <a:t>	if(tree==NULL)</a:t>
            </a:r>
          </a:p>
          <a:p>
            <a:pPr marL="68580" indent="0">
              <a:buNone/>
            </a:pPr>
            <a:r>
              <a:rPr lang="en-US" sz="5600" dirty="0"/>
              <a:t>	   </a:t>
            </a:r>
            <a:r>
              <a:rPr lang="en-US" sz="5600" dirty="0" err="1"/>
              <a:t>printf</a:t>
            </a:r>
            <a:r>
              <a:rPr lang="en-US" sz="5600" dirty="0"/>
              <a:t>("The number does not exits\n");</a:t>
            </a:r>
          </a:p>
          <a:p>
            <a:pPr marL="68580" indent="0">
              <a:buNone/>
            </a:pPr>
            <a:r>
              <a:rPr lang="en-US" sz="5600" dirty="0"/>
              <a:t>   else</a:t>
            </a:r>
          </a:p>
          <a:p>
            <a:pPr marL="68580" indent="0">
              <a:buNone/>
            </a:pPr>
            <a:r>
              <a:rPr lang="en-US" sz="5600" dirty="0"/>
              <a:t>	if(digit==tree-&gt;</a:t>
            </a:r>
            <a:r>
              <a:rPr lang="en-US" sz="5600" dirty="0" err="1"/>
              <a:t>num</a:t>
            </a:r>
            <a:r>
              <a:rPr lang="en-US" sz="5600" dirty="0"/>
              <a:t>)</a:t>
            </a:r>
          </a:p>
          <a:p>
            <a:pPr marL="68580" indent="0">
              <a:buNone/>
            </a:pPr>
            <a:r>
              <a:rPr lang="en-US" sz="5600" dirty="0"/>
              <a:t>	</a:t>
            </a:r>
            <a:r>
              <a:rPr lang="en-US" sz="5600" dirty="0" err="1"/>
              <a:t>printf</a:t>
            </a:r>
            <a:r>
              <a:rPr lang="en-US" sz="5600" dirty="0"/>
              <a:t>("Number=%d\n" ,digit);</a:t>
            </a:r>
          </a:p>
          <a:p>
            <a:pPr marL="68580" indent="0">
              <a:buNone/>
            </a:pPr>
            <a:r>
              <a:rPr lang="en-US" sz="5600" dirty="0"/>
              <a:t>   else</a:t>
            </a:r>
          </a:p>
          <a:p>
            <a:pPr marL="68580" indent="0">
              <a:buNone/>
            </a:pPr>
            <a:r>
              <a:rPr lang="en-US" sz="5600" dirty="0"/>
              <a:t>	if(digit&lt;tree-&gt;</a:t>
            </a:r>
            <a:r>
              <a:rPr lang="en-US" sz="5600" dirty="0" err="1"/>
              <a:t>num</a:t>
            </a:r>
            <a:r>
              <a:rPr lang="en-US" sz="5600" dirty="0"/>
              <a:t>)</a:t>
            </a:r>
          </a:p>
          <a:p>
            <a:pPr marL="68580" indent="0">
              <a:buNone/>
            </a:pPr>
            <a:r>
              <a:rPr lang="en-US" sz="5600" dirty="0"/>
              <a:t>	   search(tree-&gt;</a:t>
            </a:r>
            <a:r>
              <a:rPr lang="en-US" sz="5600" dirty="0" err="1"/>
              <a:t>left,digit</a:t>
            </a:r>
            <a:r>
              <a:rPr lang="en-US" sz="5600" dirty="0"/>
              <a:t>);</a:t>
            </a:r>
          </a:p>
          <a:p>
            <a:pPr marL="68580" indent="0">
              <a:buNone/>
            </a:pPr>
            <a:r>
              <a:rPr lang="en-US" sz="5600" dirty="0"/>
              <a:t>   else</a:t>
            </a:r>
          </a:p>
          <a:p>
            <a:pPr marL="68580" indent="0">
              <a:buNone/>
            </a:pPr>
            <a:r>
              <a:rPr lang="en-US" sz="5600" dirty="0"/>
              <a:t>	  search(tree-&gt;</a:t>
            </a:r>
            <a:r>
              <a:rPr lang="en-US" sz="5600" dirty="0" err="1"/>
              <a:t>right,digit</a:t>
            </a:r>
            <a:r>
              <a:rPr lang="en-US" sz="5600" dirty="0"/>
              <a:t>);</a:t>
            </a:r>
          </a:p>
          <a:p>
            <a:pPr marL="68580" indent="0">
              <a:buNone/>
            </a:pPr>
            <a:r>
              <a:rPr lang="en-US" sz="5600" dirty="0"/>
              <a:t>}</a:t>
            </a:r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Search in Binary Search Tree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E4C6D-8016-477B-8A4D-9EC3724A4813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Depth &amp; Height of a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i="1" dirty="0"/>
              <a:t>The </a:t>
            </a:r>
            <a:r>
              <a:rPr lang="en-US" sz="2000" b="1" i="1" dirty="0"/>
              <a:t>depth</a:t>
            </a:r>
            <a:r>
              <a:rPr lang="en-US" sz="2000" i="1" dirty="0"/>
              <a:t> of a node is the number of edges present in path from the root node of a </a:t>
            </a:r>
            <a:r>
              <a:rPr lang="en-US" sz="2000" b="1" i="1" dirty="0"/>
              <a:t>tree </a:t>
            </a:r>
            <a:r>
              <a:rPr lang="en-US" sz="2000" i="1" dirty="0"/>
              <a:t>to that node.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r>
              <a:rPr lang="en-US" sz="2000" i="1" dirty="0" smtClean="0"/>
              <a:t>The</a:t>
            </a:r>
            <a:r>
              <a:rPr lang="en-US" sz="2000" i="1" dirty="0"/>
              <a:t> </a:t>
            </a:r>
            <a:r>
              <a:rPr lang="en-US" sz="2000" b="1" i="1" dirty="0"/>
              <a:t>height</a:t>
            </a:r>
            <a:r>
              <a:rPr lang="en-US" sz="2000" i="1" dirty="0"/>
              <a:t> of a node is the number of edges present in the longest path connecting that node to a leaf node.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8CA6-EC71-4037-B0B6-39FEE189483A}" type="datetime1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56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Depth &amp; Height of a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Tips: </a:t>
            </a:r>
            <a:r>
              <a:rPr lang="en-US" sz="2000" dirty="0"/>
              <a:t>to avoid confusion between terminologies: </a:t>
            </a:r>
            <a:endParaRPr lang="en-US" sz="2000" dirty="0" smtClean="0"/>
          </a:p>
          <a:p>
            <a:r>
              <a:rPr lang="en-US" sz="2000" b="1" dirty="0" smtClean="0"/>
              <a:t>Height</a:t>
            </a:r>
            <a:r>
              <a:rPr lang="en-US" sz="2000" b="1" dirty="0"/>
              <a:t>:</a:t>
            </a:r>
            <a:r>
              <a:rPr lang="en-US" sz="2000" dirty="0"/>
              <a:t> Imagine measuring a person's height, we do it from toe to head (leaf to </a:t>
            </a:r>
            <a:r>
              <a:rPr lang="en-US" sz="2000" dirty="0" smtClean="0"/>
              <a:t>root)</a:t>
            </a:r>
          </a:p>
          <a:p>
            <a:r>
              <a:rPr lang="en-US" sz="2000" b="1" dirty="0" smtClean="0"/>
              <a:t>Depth: </a:t>
            </a:r>
            <a:r>
              <a:rPr lang="en-US" sz="2000" dirty="0" smtClean="0"/>
              <a:t>Imagine </a:t>
            </a:r>
            <a:r>
              <a:rPr lang="en-US" sz="2000" dirty="0"/>
              <a:t>measuring depth of a sea, we do it from earth's surface to ocean bed (root to leaf). 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8CA6-EC71-4037-B0B6-39FEE189483A}" type="datetime1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799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8CA6-EC71-4037-B0B6-39FEE189483A}" type="datetime1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17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2016224" cy="332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131840" y="908720"/>
            <a:ext cx="2952328" cy="4923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For Node </a:t>
            </a:r>
            <a:r>
              <a:rPr lang="en-US" sz="2000" b="1" i="1" dirty="0" smtClean="0"/>
              <a:t>10-</a:t>
            </a:r>
            <a:endParaRPr lang="en-US" sz="2000" b="1" i="1" dirty="0"/>
          </a:p>
          <a:p>
            <a:pPr marL="68580" indent="0">
              <a:buNone/>
            </a:pPr>
            <a:r>
              <a:rPr lang="en-US" sz="2000" i="1" dirty="0"/>
              <a:t>Depth of node 10 = 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>Height of node 10 = </a:t>
            </a:r>
            <a:r>
              <a:rPr lang="en-US" sz="2000" i="1" dirty="0" smtClean="0"/>
              <a:t>2</a:t>
            </a:r>
          </a:p>
          <a:p>
            <a:pPr marL="68580" indent="0">
              <a:buNone/>
            </a:pPr>
            <a:endParaRPr lang="en-US" sz="2000" b="1" i="1" dirty="0" smtClean="0"/>
          </a:p>
          <a:p>
            <a:r>
              <a:rPr lang="en-US" sz="2000" b="1" i="1" dirty="0" smtClean="0"/>
              <a:t>For Node 25-</a:t>
            </a:r>
          </a:p>
          <a:p>
            <a:pPr marL="68580" indent="0">
              <a:buNone/>
            </a:pPr>
            <a:r>
              <a:rPr lang="en-US" sz="2000" i="1" dirty="0" smtClean="0"/>
              <a:t>Depth </a:t>
            </a:r>
            <a:r>
              <a:rPr lang="en-US" sz="2000" i="1" dirty="0"/>
              <a:t>of node 25 = 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>Height of node 25 = </a:t>
            </a:r>
            <a:r>
              <a:rPr lang="en-US" sz="2000" i="1" dirty="0" smtClean="0"/>
              <a:t>1</a:t>
            </a:r>
          </a:p>
          <a:p>
            <a:pPr marL="68580" indent="0">
              <a:buNone/>
            </a:pPr>
            <a:endParaRPr lang="en-US" sz="2000" i="1" dirty="0"/>
          </a:p>
          <a:p>
            <a:r>
              <a:rPr lang="en-US" sz="2000" b="1" i="1" dirty="0"/>
              <a:t>For Node 4</a:t>
            </a:r>
            <a:r>
              <a:rPr lang="en-US" sz="2000" b="1" i="1" dirty="0" smtClean="0"/>
              <a:t>5-</a:t>
            </a:r>
          </a:p>
          <a:p>
            <a:pPr marL="68580" indent="0">
              <a:buNone/>
            </a:pPr>
            <a:r>
              <a:rPr lang="en-US" sz="2000" i="1" dirty="0"/>
              <a:t>Depth of node </a:t>
            </a:r>
            <a:r>
              <a:rPr lang="en-US" sz="2000" i="1" dirty="0" smtClean="0"/>
              <a:t>45 </a:t>
            </a:r>
            <a:r>
              <a:rPr lang="en-US" sz="2000" i="1" dirty="0"/>
              <a:t>= </a:t>
            </a:r>
            <a:r>
              <a:rPr lang="en-US" sz="2000" i="1" dirty="0" smtClean="0"/>
              <a:t>3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 smtClean="0"/>
              <a:t>Height </a:t>
            </a:r>
            <a:r>
              <a:rPr lang="en-US" sz="2000" i="1" dirty="0"/>
              <a:t>of node </a:t>
            </a:r>
            <a:r>
              <a:rPr lang="en-US" sz="2000" i="1" dirty="0" smtClean="0"/>
              <a:t>45 </a:t>
            </a:r>
            <a:r>
              <a:rPr lang="en-US" sz="2000" i="1" dirty="0"/>
              <a:t>= </a:t>
            </a:r>
            <a:r>
              <a:rPr lang="en-US" sz="2000" i="1" dirty="0" smtClean="0"/>
              <a:t>0</a:t>
            </a:r>
            <a:endParaRPr lang="en-US" sz="2000" i="1" dirty="0"/>
          </a:p>
          <a:p>
            <a:endParaRPr lang="en-US" sz="2000" b="1" i="1" dirty="0" smtClean="0"/>
          </a:p>
          <a:p>
            <a:r>
              <a:rPr lang="en-US" sz="2000" b="1" i="1" dirty="0"/>
              <a:t>For Node </a:t>
            </a:r>
            <a:r>
              <a:rPr lang="en-US" sz="2000" b="1" i="1" dirty="0" smtClean="0"/>
              <a:t>5-</a:t>
            </a:r>
            <a:endParaRPr lang="en-US" sz="2000" b="1" i="1" dirty="0"/>
          </a:p>
          <a:p>
            <a:pPr marL="68580" indent="0">
              <a:buNone/>
            </a:pPr>
            <a:r>
              <a:rPr lang="en-US" sz="2000" i="1" dirty="0"/>
              <a:t>Depth of node </a:t>
            </a:r>
            <a:r>
              <a:rPr lang="en-US" sz="2000" i="1" dirty="0" smtClean="0"/>
              <a:t>5 </a:t>
            </a:r>
            <a:r>
              <a:rPr lang="en-US" sz="2000" i="1" dirty="0"/>
              <a:t>= </a:t>
            </a:r>
            <a:r>
              <a:rPr lang="en-US" sz="2000" i="1" dirty="0" smtClean="0"/>
              <a:t>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>Height of node </a:t>
            </a:r>
            <a:r>
              <a:rPr lang="en-US" sz="2000" i="1" dirty="0" smtClean="0"/>
              <a:t>5 </a:t>
            </a:r>
            <a:r>
              <a:rPr lang="en-US" sz="2000" i="1" dirty="0"/>
              <a:t>= </a:t>
            </a:r>
            <a:r>
              <a:rPr lang="en-US" sz="2000" i="1" dirty="0" smtClean="0"/>
              <a:t>3</a:t>
            </a:r>
            <a:endParaRPr lang="en-US" sz="2000" i="1" dirty="0"/>
          </a:p>
          <a:p>
            <a:endParaRPr lang="en-US" sz="2000" b="1" i="1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68144" y="836712"/>
            <a:ext cx="2952328" cy="52565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For Node </a:t>
            </a:r>
            <a:r>
              <a:rPr lang="en-US" sz="2000" b="1" i="1" dirty="0" smtClean="0"/>
              <a:t>15-</a:t>
            </a:r>
            <a:endParaRPr lang="en-US" sz="2000" b="1" i="1" dirty="0"/>
          </a:p>
          <a:p>
            <a:pPr marL="68580" indent="0">
              <a:buNone/>
            </a:pPr>
            <a:r>
              <a:rPr lang="en-US" sz="2000" i="1" dirty="0"/>
              <a:t>Depth of node </a:t>
            </a:r>
            <a:r>
              <a:rPr lang="en-US" sz="2000" i="1" dirty="0" smtClean="0"/>
              <a:t>15 </a:t>
            </a:r>
            <a:r>
              <a:rPr lang="en-US" sz="2000" i="1" dirty="0"/>
              <a:t>= 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>Height of node </a:t>
            </a:r>
            <a:r>
              <a:rPr lang="en-US" sz="2000" i="1" dirty="0" smtClean="0"/>
              <a:t>15 </a:t>
            </a:r>
            <a:r>
              <a:rPr lang="en-US" sz="2000" i="1" dirty="0"/>
              <a:t>= </a:t>
            </a:r>
            <a:r>
              <a:rPr lang="en-US" sz="2000" i="1" dirty="0"/>
              <a:t>1</a:t>
            </a:r>
            <a:endParaRPr lang="en-US" sz="2000" i="1" dirty="0" smtClean="0"/>
          </a:p>
          <a:p>
            <a:pPr marL="68580" indent="0">
              <a:buNone/>
            </a:pPr>
            <a:endParaRPr lang="en-US" sz="2000" b="1" i="1" dirty="0" smtClean="0"/>
          </a:p>
          <a:p>
            <a:r>
              <a:rPr lang="en-US" sz="2000" b="1" i="1" dirty="0" smtClean="0"/>
              <a:t>For Node 20-</a:t>
            </a:r>
          </a:p>
          <a:p>
            <a:pPr marL="68580" indent="0">
              <a:buNone/>
            </a:pPr>
            <a:r>
              <a:rPr lang="en-US" sz="2000" i="1" dirty="0" smtClean="0"/>
              <a:t>Depth </a:t>
            </a:r>
            <a:r>
              <a:rPr lang="en-US" sz="2000" i="1" dirty="0"/>
              <a:t>of node </a:t>
            </a:r>
            <a:r>
              <a:rPr lang="en-US" sz="2000" i="1" dirty="0" smtClean="0"/>
              <a:t>20 </a:t>
            </a:r>
            <a:r>
              <a:rPr lang="en-US" sz="2000" i="1" dirty="0"/>
              <a:t>= 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>Height of node </a:t>
            </a:r>
            <a:r>
              <a:rPr lang="en-US" sz="2000" i="1" dirty="0" smtClean="0"/>
              <a:t>20 </a:t>
            </a:r>
            <a:r>
              <a:rPr lang="en-US" sz="2000" i="1" dirty="0"/>
              <a:t>= </a:t>
            </a:r>
            <a:r>
              <a:rPr lang="en-US" sz="2000" i="1" dirty="0"/>
              <a:t>0</a:t>
            </a:r>
            <a:endParaRPr lang="en-US" sz="2000" i="1" dirty="0" smtClean="0"/>
          </a:p>
          <a:p>
            <a:pPr marL="68580" indent="0">
              <a:buNone/>
            </a:pPr>
            <a:endParaRPr lang="en-US" sz="2000" i="1" dirty="0"/>
          </a:p>
          <a:p>
            <a:r>
              <a:rPr lang="en-US" sz="2000" b="1" i="1" dirty="0"/>
              <a:t>For Node </a:t>
            </a:r>
            <a:r>
              <a:rPr lang="en-US" sz="2000" b="1" i="1" dirty="0" smtClean="0"/>
              <a:t>30-</a:t>
            </a:r>
          </a:p>
          <a:p>
            <a:pPr marL="68580" indent="0">
              <a:buNone/>
            </a:pPr>
            <a:r>
              <a:rPr lang="en-US" sz="2000" i="1" dirty="0"/>
              <a:t>Depth of node </a:t>
            </a:r>
            <a:r>
              <a:rPr lang="en-US" sz="2000" i="1" dirty="0" smtClean="0"/>
              <a:t>30 </a:t>
            </a:r>
            <a:r>
              <a:rPr lang="en-US" sz="2000" i="1" dirty="0"/>
              <a:t>= </a:t>
            </a:r>
            <a:r>
              <a:rPr lang="en-US" sz="2000" i="1" dirty="0" smtClean="0"/>
              <a:t>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 smtClean="0"/>
              <a:t>Height </a:t>
            </a:r>
            <a:r>
              <a:rPr lang="en-US" sz="2000" i="1" dirty="0"/>
              <a:t>of node </a:t>
            </a:r>
            <a:r>
              <a:rPr lang="en-US" sz="2000" i="1" dirty="0" smtClean="0"/>
              <a:t>30 </a:t>
            </a:r>
            <a:r>
              <a:rPr lang="en-US" sz="2000" i="1" dirty="0"/>
              <a:t>= </a:t>
            </a:r>
            <a:r>
              <a:rPr lang="en-US" sz="2000" i="1" dirty="0" smtClean="0"/>
              <a:t>0</a:t>
            </a:r>
            <a:endParaRPr lang="en-US" sz="2000" i="1" dirty="0"/>
          </a:p>
          <a:p>
            <a:endParaRPr lang="en-US" sz="2000" b="1" i="1" dirty="0" smtClean="0"/>
          </a:p>
          <a:p>
            <a:r>
              <a:rPr lang="en-US" sz="2000" b="1" i="1" dirty="0"/>
              <a:t>For Node </a:t>
            </a:r>
            <a:r>
              <a:rPr lang="en-US" sz="2000" b="1" i="1" dirty="0" smtClean="0"/>
              <a:t>35-</a:t>
            </a:r>
            <a:endParaRPr lang="en-US" sz="2000" b="1" i="1" dirty="0"/>
          </a:p>
          <a:p>
            <a:pPr marL="68580" indent="0">
              <a:buNone/>
            </a:pPr>
            <a:r>
              <a:rPr lang="en-US" sz="2000" i="1" dirty="0"/>
              <a:t>Depth of node </a:t>
            </a:r>
            <a:r>
              <a:rPr lang="en-US" sz="2000" i="1" dirty="0" smtClean="0"/>
              <a:t>35 </a:t>
            </a:r>
            <a:r>
              <a:rPr lang="en-US" sz="2000" i="1" dirty="0"/>
              <a:t>= </a:t>
            </a:r>
            <a:r>
              <a:rPr lang="en-US" sz="2000" i="1" dirty="0" smtClean="0"/>
              <a:t>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>Height of node </a:t>
            </a:r>
            <a:r>
              <a:rPr lang="en-US" sz="2000" i="1" dirty="0" smtClean="0"/>
              <a:t>35 </a:t>
            </a:r>
            <a:r>
              <a:rPr lang="en-US" sz="2000" i="1" dirty="0"/>
              <a:t>= 0</a:t>
            </a:r>
          </a:p>
          <a:p>
            <a:endParaRPr lang="en-US" sz="2000" b="1" i="1" dirty="0"/>
          </a:p>
          <a:p>
            <a:pPr marL="6858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1841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28800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binary tree is a finite set of nodes: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It is either empty or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It consists a node called root with two disjoint binary trees-</a:t>
            </a:r>
          </a:p>
          <a:p>
            <a:pPr lvl="1"/>
            <a:r>
              <a:rPr lang="en-IN" sz="2000" dirty="0" smtClean="0"/>
              <a:t>Left subtree</a:t>
            </a:r>
          </a:p>
          <a:p>
            <a:pPr lvl="1"/>
            <a:r>
              <a:rPr lang="en-IN" sz="2000" dirty="0" smtClean="0"/>
              <a:t>Right subtree</a:t>
            </a:r>
          </a:p>
          <a:p>
            <a:endParaRPr lang="en-IN" sz="2000" b="1" dirty="0" smtClean="0"/>
          </a:p>
          <a:p>
            <a:endParaRPr lang="en-IN" sz="2000" b="1" dirty="0"/>
          </a:p>
        </p:txBody>
      </p:sp>
      <p:sp>
        <p:nvSpPr>
          <p:cNvPr id="4" name="AutoShape 2" descr="Types of Binary Tree | Binary Tree Introduction | Code Pumpk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F5D9-C287-4BAE-8033-B4CB006F2A63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01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28800"/>
            <a:ext cx="6777317" cy="3508977"/>
          </a:xfrm>
        </p:spPr>
        <p:txBody>
          <a:bodyPr>
            <a:normAutofit/>
          </a:bodyPr>
          <a:lstStyle/>
          <a:p>
            <a:endParaRPr lang="en-IN" sz="2000" b="1" dirty="0" smtClean="0"/>
          </a:p>
          <a:p>
            <a:r>
              <a:rPr lang="en-IN" sz="2000" b="1" dirty="0" smtClean="0"/>
              <a:t>The Maximum degree of any node is 2</a:t>
            </a:r>
          </a:p>
          <a:p>
            <a:endParaRPr lang="en-IN" sz="2000" b="1" dirty="0"/>
          </a:p>
          <a:p>
            <a:r>
              <a:rPr lang="en-IN" sz="2000" b="1" dirty="0" smtClean="0"/>
              <a:t>Ordered tree with all nodes having at most 2 children</a:t>
            </a:r>
          </a:p>
          <a:p>
            <a:endParaRPr lang="en-IN" sz="2000" b="1" dirty="0"/>
          </a:p>
        </p:txBody>
      </p:sp>
      <p:sp>
        <p:nvSpPr>
          <p:cNvPr id="4" name="AutoShape 2" descr="Types of Binary Tree | Binary Tree Introduction | Code Pumpk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1043608" y="1844824"/>
            <a:ext cx="6552728" cy="792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0440-5D6D-4ED2-A368-2673E07812F8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6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/>
          <a:lstStyle/>
          <a:p>
            <a:r>
              <a:rPr lang="en-IN" sz="2000" b="1" u="sng" dirty="0" smtClean="0"/>
              <a:t>Non-linear data structure </a:t>
            </a:r>
          </a:p>
          <a:p>
            <a:r>
              <a:rPr lang="en-IN" sz="2000" dirty="0" smtClean="0"/>
              <a:t>Used to represent </a:t>
            </a:r>
            <a:r>
              <a:rPr lang="en-IN" sz="2000" b="1" u="sng" dirty="0" smtClean="0"/>
              <a:t>hierarchical relationship among several data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8A350-6FC5-4F5B-A7BE-175D77444AA1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0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28800"/>
            <a:ext cx="6777317" cy="3508977"/>
          </a:xfrm>
        </p:spPr>
        <p:txBody>
          <a:bodyPr/>
          <a:lstStyle/>
          <a:p>
            <a:pPr lvl="1"/>
            <a:endParaRPr lang="en-IN" dirty="0"/>
          </a:p>
        </p:txBody>
      </p:sp>
      <p:sp>
        <p:nvSpPr>
          <p:cNvPr id="4" name="AutoShape 2" descr="Types of Binary Tree | Binary Tree Introduction | Code Pumpk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01"/>
          <a:stretch/>
        </p:blipFill>
        <p:spPr bwMode="auto">
          <a:xfrm>
            <a:off x="971600" y="1628800"/>
            <a:ext cx="68407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200E-BDEF-4BDB-95A0-D09C174F8118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8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Till the discussion so far,</a:t>
            </a:r>
          </a:p>
          <a:p>
            <a:r>
              <a:rPr lang="en-IN" sz="2000" dirty="0" smtClean="0"/>
              <a:t>Linked List had 2 fields in a node-</a:t>
            </a:r>
          </a:p>
          <a:p>
            <a:pPr lvl="1"/>
            <a:r>
              <a:rPr lang="en-IN" sz="2000" dirty="0" smtClean="0"/>
              <a:t>Data field</a:t>
            </a:r>
          </a:p>
          <a:p>
            <a:pPr lvl="1"/>
            <a:r>
              <a:rPr lang="en-IN" sz="2000" dirty="0" smtClean="0"/>
              <a:t>Address field</a:t>
            </a:r>
          </a:p>
          <a:p>
            <a:r>
              <a:rPr lang="en-IN" sz="2000" dirty="0" smtClean="0"/>
              <a:t>Tree has 3 fields in a node-</a:t>
            </a:r>
          </a:p>
          <a:p>
            <a:pPr lvl="1"/>
            <a:r>
              <a:rPr lang="en-IN" sz="2000" dirty="0" smtClean="0"/>
              <a:t>Data field</a:t>
            </a:r>
          </a:p>
          <a:p>
            <a:pPr lvl="1"/>
            <a:r>
              <a:rPr lang="en-IN" sz="2000" dirty="0" smtClean="0"/>
              <a:t>Address of left child</a:t>
            </a:r>
          </a:p>
          <a:p>
            <a:pPr lvl="1"/>
            <a:r>
              <a:rPr lang="en-IN" sz="2000" dirty="0" smtClean="0"/>
              <a:t>Address of right child</a:t>
            </a:r>
          </a:p>
          <a:p>
            <a:pPr lvl="1"/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ACA-FAAC-4873-9D32-1C44ED92102E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48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38" y="332656"/>
            <a:ext cx="7024744" cy="1143000"/>
          </a:xfrm>
        </p:spPr>
        <p:txBody>
          <a:bodyPr/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351" y="1556792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Graph is used to represent tree</a:t>
            </a:r>
          </a:p>
          <a:p>
            <a:r>
              <a:rPr lang="en-IN" sz="2000" dirty="0" smtClean="0"/>
              <a:t>Every node=Circle</a:t>
            </a:r>
          </a:p>
          <a:p>
            <a:r>
              <a:rPr lang="en-IN" sz="2000" dirty="0" smtClean="0"/>
              <a:t>Line from one node to other=Edge</a:t>
            </a:r>
          </a:p>
          <a:p>
            <a:r>
              <a:rPr lang="en-IN" sz="2000" dirty="0" smtClean="0"/>
              <a:t>The beginning node is called root.</a:t>
            </a:r>
            <a:endParaRPr lang="en-IN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52" y="3068960"/>
            <a:ext cx="40005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FE6-55F4-460F-959C-CA5195DF9298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5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tree walk or traversal is a way of visiting all the nodes in the tree in a specified order</a:t>
            </a:r>
          </a:p>
          <a:p>
            <a:endParaRPr lang="en-IN" sz="2000" dirty="0"/>
          </a:p>
          <a:p>
            <a:r>
              <a:rPr lang="en-IN" sz="2000" dirty="0" smtClean="0"/>
              <a:t>Lets take-</a:t>
            </a:r>
          </a:p>
          <a:p>
            <a:pPr marL="640080" lvl="2" indent="0">
              <a:buNone/>
            </a:pPr>
            <a:r>
              <a:rPr lang="en-IN" sz="1800" b="1" dirty="0" smtClean="0"/>
              <a:t>N</a:t>
            </a:r>
            <a:r>
              <a:rPr lang="en-IN" sz="1800" dirty="0" smtClean="0"/>
              <a:t>=Node</a:t>
            </a:r>
          </a:p>
          <a:p>
            <a:pPr marL="640080" lvl="2" indent="0">
              <a:buNone/>
            </a:pPr>
            <a:r>
              <a:rPr lang="en-IN" sz="1800" b="1" dirty="0" smtClean="0"/>
              <a:t>L</a:t>
            </a:r>
            <a:r>
              <a:rPr lang="en-IN" sz="1800" dirty="0" smtClean="0"/>
              <a:t>=Left Child/Subtree</a:t>
            </a:r>
          </a:p>
          <a:p>
            <a:pPr marL="640080" lvl="2" indent="0">
              <a:buNone/>
            </a:pPr>
            <a:r>
              <a:rPr lang="en-IN" sz="1800" b="1" dirty="0" smtClean="0"/>
              <a:t>R</a:t>
            </a:r>
            <a:r>
              <a:rPr lang="en-IN" sz="1800" dirty="0" smtClean="0"/>
              <a:t>=Right Child/Subtree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10F-5B6E-49DD-A45F-92E5322C1C0D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8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In traversal, we have 6 combinations-</a:t>
            </a:r>
          </a:p>
          <a:p>
            <a:r>
              <a:rPr lang="en-IN" sz="2000" dirty="0" smtClean="0"/>
              <a:t>NRL</a:t>
            </a:r>
          </a:p>
          <a:p>
            <a:r>
              <a:rPr lang="en-IN" sz="2000" dirty="0" smtClean="0"/>
              <a:t>NLR</a:t>
            </a:r>
          </a:p>
          <a:p>
            <a:r>
              <a:rPr lang="en-IN" sz="2000" dirty="0" smtClean="0"/>
              <a:t>LRN</a:t>
            </a:r>
          </a:p>
          <a:p>
            <a:r>
              <a:rPr lang="en-IN" sz="2000" dirty="0" smtClean="0"/>
              <a:t>LNR</a:t>
            </a:r>
          </a:p>
          <a:p>
            <a:r>
              <a:rPr lang="en-IN" sz="2000" dirty="0" smtClean="0"/>
              <a:t>RNL</a:t>
            </a:r>
          </a:p>
          <a:p>
            <a:r>
              <a:rPr lang="en-IN" sz="2000" dirty="0" smtClean="0"/>
              <a:t>RLN</a:t>
            </a:r>
          </a:p>
          <a:p>
            <a:pPr marL="68580" indent="0">
              <a:buNone/>
            </a:pPr>
            <a:r>
              <a:rPr lang="en-IN" sz="2000" dirty="0" smtClean="0"/>
              <a:t>But only 3 are standard.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CFD5-62D8-4E76-A0BE-B23486106001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59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Traversal </a:t>
            </a:r>
            <a:r>
              <a:rPr lang="en-IN" sz="2800" b="1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b="1" dirty="0" err="1" smtClean="0"/>
              <a:t>Preorder</a:t>
            </a:r>
            <a:endParaRPr lang="en-IN" sz="2000" b="1" dirty="0" smtClean="0"/>
          </a:p>
          <a:p>
            <a:endParaRPr lang="en-IN" sz="2000" dirty="0" smtClean="0"/>
          </a:p>
          <a:p>
            <a:r>
              <a:rPr lang="en-IN" sz="2000" b="1" dirty="0" err="1" smtClean="0"/>
              <a:t>Inorder</a:t>
            </a:r>
            <a:endParaRPr lang="en-IN" sz="2000" b="1" dirty="0"/>
          </a:p>
          <a:p>
            <a:endParaRPr lang="en-IN" sz="2000" dirty="0" smtClean="0"/>
          </a:p>
          <a:p>
            <a:r>
              <a:rPr lang="en-IN" sz="2000" b="1" dirty="0" err="1" smtClean="0"/>
              <a:t>Postorder</a:t>
            </a:r>
            <a:endParaRPr lang="en-IN" sz="2000" b="1" dirty="0" smtClean="0"/>
          </a:p>
          <a:p>
            <a:endParaRPr lang="en-IN" sz="2000" b="1" dirty="0"/>
          </a:p>
          <a:p>
            <a:r>
              <a:rPr lang="en-IN" sz="2000" b="1" dirty="0" smtClean="0"/>
              <a:t>Level Order </a:t>
            </a:r>
            <a:endParaRPr lang="en-IN" sz="2000" b="1" dirty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3C6D-081F-49B0-9897-55EA3B7B5DB9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4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Traversal </a:t>
            </a:r>
            <a:r>
              <a:rPr lang="en-IN" sz="2800" b="1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A </a:t>
            </a:r>
            <a:r>
              <a:rPr lang="en-IN" sz="2000" b="1" dirty="0" err="1" smtClean="0"/>
              <a:t>Preorder</a:t>
            </a:r>
            <a:r>
              <a:rPr lang="en-IN" sz="2000" b="1" dirty="0"/>
              <a:t> </a:t>
            </a:r>
            <a:r>
              <a:rPr lang="en-IN" sz="2000" b="1" dirty="0" smtClean="0"/>
              <a:t>tree walk processes each node before processing its children</a:t>
            </a:r>
          </a:p>
          <a:p>
            <a:endParaRPr lang="en-IN" sz="2000" dirty="0" smtClean="0"/>
          </a:p>
          <a:p>
            <a:r>
              <a:rPr lang="en-IN" sz="2000" b="1" dirty="0"/>
              <a:t>A </a:t>
            </a:r>
            <a:r>
              <a:rPr lang="en-IN" sz="2000" b="1" dirty="0" err="1" smtClean="0"/>
              <a:t>Postorder</a:t>
            </a:r>
            <a:r>
              <a:rPr lang="en-IN" sz="2000" b="1" dirty="0" smtClean="0"/>
              <a:t> </a:t>
            </a:r>
            <a:r>
              <a:rPr lang="en-IN" sz="2000" b="1" dirty="0"/>
              <a:t>tree walk </a:t>
            </a:r>
            <a:r>
              <a:rPr lang="en-IN" sz="2000" b="1" dirty="0" smtClean="0"/>
              <a:t>processes </a:t>
            </a:r>
            <a:r>
              <a:rPr lang="en-IN" sz="2000" b="1" dirty="0"/>
              <a:t>each node </a:t>
            </a:r>
            <a:r>
              <a:rPr lang="en-IN" sz="2000" b="1" dirty="0" smtClean="0"/>
              <a:t>after </a:t>
            </a:r>
            <a:r>
              <a:rPr lang="en-IN" sz="2000" b="1" dirty="0"/>
              <a:t>processing its children</a:t>
            </a:r>
          </a:p>
          <a:p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30AF2-F641-407C-BE0C-B92BF9B7FFC4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6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Binary Tree Traversal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484784"/>
            <a:ext cx="6777317" cy="4536504"/>
          </a:xfrm>
        </p:spPr>
        <p:txBody>
          <a:bodyPr>
            <a:normAutofit fontScale="85000" lnSpcReduction="20000"/>
          </a:bodyPr>
          <a:lstStyle/>
          <a:p>
            <a:pPr marL="68580" indent="0">
              <a:buNone/>
            </a:pPr>
            <a:r>
              <a:rPr lang="en-IN" sz="2000" b="1" dirty="0" err="1" smtClean="0"/>
              <a:t>Preorder</a:t>
            </a:r>
            <a:endParaRPr lang="en-IN" sz="2000" b="1" dirty="0" smtClean="0"/>
          </a:p>
          <a:p>
            <a:r>
              <a:rPr lang="en-IN" sz="2000" dirty="0" smtClean="0"/>
              <a:t>NLR</a:t>
            </a:r>
          </a:p>
          <a:p>
            <a:r>
              <a:rPr lang="en-IN" sz="2000" dirty="0" smtClean="0"/>
              <a:t>Visit the Root</a:t>
            </a:r>
          </a:p>
          <a:p>
            <a:r>
              <a:rPr lang="en-IN" sz="2000" dirty="0" smtClean="0"/>
              <a:t>Traverse the left subtree of root in </a:t>
            </a:r>
            <a:r>
              <a:rPr lang="en-IN" sz="2000" dirty="0" err="1" smtClean="0"/>
              <a:t>Preorder</a:t>
            </a:r>
            <a:endParaRPr lang="en-IN" sz="2000" dirty="0" smtClean="0"/>
          </a:p>
          <a:p>
            <a:r>
              <a:rPr lang="en-IN" sz="2000" dirty="0" smtClean="0"/>
              <a:t>Traverse </a:t>
            </a:r>
            <a:r>
              <a:rPr lang="en-IN" sz="2000" dirty="0"/>
              <a:t>the </a:t>
            </a:r>
            <a:r>
              <a:rPr lang="en-IN" sz="2000" dirty="0" smtClean="0"/>
              <a:t>right </a:t>
            </a:r>
            <a:r>
              <a:rPr lang="en-IN" sz="2000" dirty="0"/>
              <a:t>subtree of root in </a:t>
            </a:r>
            <a:r>
              <a:rPr lang="en-IN" sz="2000" dirty="0" err="1"/>
              <a:t>Preorder</a:t>
            </a: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endParaRPr lang="en-IN" sz="2000" b="1" dirty="0"/>
          </a:p>
          <a:p>
            <a:r>
              <a:rPr lang="en-IN" sz="2000" dirty="0" smtClean="0"/>
              <a:t>LNR</a:t>
            </a:r>
            <a:endParaRPr lang="en-IN" sz="2000" dirty="0"/>
          </a:p>
          <a:p>
            <a:r>
              <a:rPr lang="en-IN" sz="2000" dirty="0" smtClean="0"/>
              <a:t>Traverse </a:t>
            </a:r>
            <a:r>
              <a:rPr lang="en-IN" sz="2000" dirty="0"/>
              <a:t>the left subtree of root in </a:t>
            </a:r>
            <a:r>
              <a:rPr lang="en-IN" sz="2000" dirty="0" err="1" smtClean="0"/>
              <a:t>Inorder</a:t>
            </a:r>
            <a:endParaRPr lang="en-IN" sz="2000" dirty="0" smtClean="0"/>
          </a:p>
          <a:p>
            <a:r>
              <a:rPr lang="en-IN" sz="2000" dirty="0"/>
              <a:t>Visit the Root</a:t>
            </a:r>
          </a:p>
          <a:p>
            <a:r>
              <a:rPr lang="en-IN" sz="2000" dirty="0" smtClean="0"/>
              <a:t>Traverse </a:t>
            </a:r>
            <a:r>
              <a:rPr lang="en-IN" sz="2000" dirty="0"/>
              <a:t>the right subtree of root in </a:t>
            </a:r>
            <a:r>
              <a:rPr lang="en-IN" sz="2000" dirty="0" err="1" smtClean="0"/>
              <a:t>Inorder</a:t>
            </a: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endParaRPr lang="en-IN" sz="2000" b="1" dirty="0"/>
          </a:p>
          <a:p>
            <a:r>
              <a:rPr lang="en-IN" sz="2000" dirty="0" smtClean="0"/>
              <a:t>LRN</a:t>
            </a:r>
            <a:endParaRPr lang="en-IN" sz="2000" dirty="0"/>
          </a:p>
          <a:p>
            <a:r>
              <a:rPr lang="en-IN" sz="2000" dirty="0" smtClean="0"/>
              <a:t>Traverse </a:t>
            </a:r>
            <a:r>
              <a:rPr lang="en-IN" sz="2000" dirty="0"/>
              <a:t>the left subtree of root in </a:t>
            </a:r>
            <a:r>
              <a:rPr lang="en-IN" sz="2000" dirty="0" err="1" smtClean="0"/>
              <a:t>Postorder</a:t>
            </a:r>
            <a:endParaRPr lang="en-IN" sz="2000" dirty="0"/>
          </a:p>
          <a:p>
            <a:r>
              <a:rPr lang="en-IN" sz="2000" dirty="0"/>
              <a:t>Traverse the right subtree of root in </a:t>
            </a:r>
            <a:r>
              <a:rPr lang="en-IN" sz="2000" dirty="0" err="1" smtClean="0"/>
              <a:t>Postorder</a:t>
            </a:r>
            <a:endParaRPr lang="en-IN" sz="2000" dirty="0" smtClean="0"/>
          </a:p>
          <a:p>
            <a:r>
              <a:rPr lang="en-IN" sz="2000" dirty="0"/>
              <a:t>Visit the Root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4CF8-2929-4095-A56A-48BC2E497BC7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3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Traversal </a:t>
            </a:r>
            <a:r>
              <a:rPr lang="en-IN" sz="2800" b="1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We assume that we are only printing the data in a node when we visit it.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502A-68BB-4992-8E43-D904AE091F71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8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dirty="0" err="1" smtClean="0"/>
              <a:t>Preorder</a:t>
            </a:r>
            <a:r>
              <a:rPr lang="en-IN" dirty="0" smtClean="0"/>
              <a:t>?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18" y="2204864"/>
            <a:ext cx="539292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20D7-D956-4124-B902-137427F1803C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9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980728"/>
            <a:ext cx="6777317" cy="3508977"/>
          </a:xfrm>
        </p:spPr>
        <p:txBody>
          <a:bodyPr/>
          <a:lstStyle/>
          <a:p>
            <a:r>
              <a:rPr lang="en-IN" sz="2000" dirty="0" smtClean="0"/>
              <a:t>Represents Hierarchy</a:t>
            </a:r>
          </a:p>
          <a:p>
            <a:r>
              <a:rPr lang="en-IN" sz="2000" dirty="0" smtClean="0"/>
              <a:t>For </a:t>
            </a:r>
            <a:r>
              <a:rPr lang="en-IN" sz="2000" dirty="0" err="1" smtClean="0"/>
              <a:t>eg</a:t>
            </a:r>
            <a:r>
              <a:rPr lang="en-IN" sz="2000" dirty="0" smtClean="0"/>
              <a:t>- The organization structure of an Corporation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6341" r="7951" b="3377"/>
          <a:stretch/>
        </p:blipFill>
        <p:spPr bwMode="auto">
          <a:xfrm>
            <a:off x="611560" y="2132856"/>
            <a:ext cx="792088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7D08-0076-46B3-800B-DC63F5280366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4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err="1" smtClean="0"/>
              <a:t>Inorder</a:t>
            </a:r>
            <a:r>
              <a:rPr lang="en-IN" dirty="0" smtClean="0"/>
              <a:t>?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18" y="2204864"/>
            <a:ext cx="539292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20D7-D956-4124-B902-137427F1803C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err="1" smtClean="0"/>
              <a:t>Postorder</a:t>
            </a:r>
            <a:r>
              <a:rPr lang="en-IN" dirty="0" smtClean="0"/>
              <a:t>?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18" y="2204864"/>
            <a:ext cx="539292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20D7-D956-4124-B902-137427F1803C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18" y="2204864"/>
            <a:ext cx="539292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608" y="4437112"/>
            <a:ext cx="6768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dirty="0" err="1"/>
              <a:t>Inorder</a:t>
            </a:r>
            <a:r>
              <a:rPr lang="en-IN" dirty="0"/>
              <a:t> (Left, Root, Right) : 4 2 5 1 3</a:t>
            </a:r>
            <a:br>
              <a:rPr lang="en-IN" dirty="0"/>
            </a:br>
            <a:r>
              <a:rPr lang="en-IN" dirty="0" smtClean="0"/>
              <a:t> </a:t>
            </a:r>
            <a:r>
              <a:rPr lang="en-IN" dirty="0" err="1"/>
              <a:t>Preorder</a:t>
            </a:r>
            <a:r>
              <a:rPr lang="en-IN" dirty="0"/>
              <a:t> (Root, Left, Right) : 1 2 4 5 3</a:t>
            </a:r>
            <a:br>
              <a:rPr lang="en-IN" dirty="0"/>
            </a:br>
            <a:r>
              <a:rPr lang="en-IN" dirty="0" smtClean="0"/>
              <a:t> </a:t>
            </a:r>
            <a:r>
              <a:rPr lang="en-IN" dirty="0" err="1"/>
              <a:t>Postorder</a:t>
            </a:r>
            <a:r>
              <a:rPr lang="en-IN" dirty="0"/>
              <a:t> (Left, Right, Root) : 4 5 2 3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79DB8-3709-4298-8B28-E61EC2FF590E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1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7" name="Picture 2" descr="Binary Tree Traversal Techniques : Inorder-Preorder-Postorder-Levelorder »  ExamRad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8"/>
          <a:stretch/>
        </p:blipFill>
        <p:spPr bwMode="auto">
          <a:xfrm>
            <a:off x="738353" y="2006802"/>
            <a:ext cx="3720683" cy="32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64088" y="24928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??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197A-B232-43FD-B2C9-2DF6D8FF809C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3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3074" name="Picture 2" descr="Binary Tree Traversal Techniques : Inorder-Preorder-Postorder-Levelorder »  ExamRad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1"/>
          <a:stretch/>
        </p:blipFill>
        <p:spPr bwMode="auto">
          <a:xfrm>
            <a:off x="4459036" y="2006802"/>
            <a:ext cx="4001396" cy="32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inary Tree Traversal Techniques : Inorder-Preorder-Postorder-Levelorder »  ExamRad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8"/>
          <a:stretch/>
        </p:blipFill>
        <p:spPr bwMode="auto">
          <a:xfrm>
            <a:off x="738353" y="2006802"/>
            <a:ext cx="3720683" cy="32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A561-E4E4-4580-9C7A-D94EBE462F62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40"/>
          <a:stretch/>
        </p:blipFill>
        <p:spPr bwMode="auto">
          <a:xfrm>
            <a:off x="795181" y="1987306"/>
            <a:ext cx="3881231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4088" y="24928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??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F079-F2E0-47E3-A281-16020425D6CC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/>
          <a:stretch/>
        </p:blipFill>
        <p:spPr bwMode="auto">
          <a:xfrm>
            <a:off x="4759221" y="1987306"/>
            <a:ext cx="3802022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40"/>
          <a:stretch/>
        </p:blipFill>
        <p:spPr bwMode="auto">
          <a:xfrm>
            <a:off x="795181" y="1987306"/>
            <a:ext cx="3881231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5534E-C296-4B57-ACF5-F1F127625B4F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9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1028" name="Picture 4" descr="Tree Traversals (Inorder, Preorder and Postorder) - GeeksforGee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8"/>
          <a:stretch/>
        </p:blipFill>
        <p:spPr bwMode="auto">
          <a:xfrm>
            <a:off x="827584" y="2132856"/>
            <a:ext cx="7488832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DA7E-CC28-438B-86CB-A67791DF1BAB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06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1028" name="Picture 4" descr="Tree Traversals (Inorder, Preorder and Postorder)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48883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A732-A011-4597-B165-7CD0B50BD639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56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08720"/>
            <a:ext cx="7632848" cy="566936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Preorder</a:t>
            </a:r>
            <a:r>
              <a:rPr lang="en-IN" sz="2400" b="1" dirty="0" smtClean="0"/>
              <a:t> Traversal in Binary Tree –Prefix Expression</a:t>
            </a:r>
            <a:endParaRPr lang="en-IN" sz="2400" b="1" dirty="0"/>
          </a:p>
        </p:txBody>
      </p:sp>
      <p:pic>
        <p:nvPicPr>
          <p:cNvPr id="5122" name="Picture 2" descr="Lecture 8 tree traver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22"/>
          <a:stretch/>
        </p:blipFill>
        <p:spPr bwMode="auto">
          <a:xfrm>
            <a:off x="1259632" y="1556792"/>
            <a:ext cx="6076950" cy="31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CAD3-6E9E-4836-B6F5-11773DBE3E64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/>
          <a:lstStyle/>
          <a:p>
            <a:r>
              <a:rPr lang="en-IN" sz="2000" dirty="0" smtClean="0"/>
              <a:t>Characteristics: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There is a special data item called </a:t>
            </a:r>
            <a:r>
              <a:rPr lang="en-IN" sz="2000" b="1" u="sng" dirty="0" smtClean="0"/>
              <a:t>root of the tree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Remaining data items are partitioned into number of </a:t>
            </a:r>
            <a:r>
              <a:rPr lang="en-IN" sz="2000" b="1" u="sng" dirty="0" smtClean="0"/>
              <a:t>mutually exclusive subsets</a:t>
            </a:r>
            <a:r>
              <a:rPr lang="en-IN" sz="2000" dirty="0" smtClean="0"/>
              <a:t> , each of which is itself a tree, called subtrees</a:t>
            </a:r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pic>
        <p:nvPicPr>
          <p:cNvPr id="2050" name="Picture 2" descr="Binary Tre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47434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F2E-81BA-49CB-B487-F7F761F9595F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9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08720"/>
            <a:ext cx="7632848" cy="566936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Preorder</a:t>
            </a:r>
            <a:r>
              <a:rPr lang="en-IN" sz="2400" b="1" dirty="0" smtClean="0"/>
              <a:t> Traversal in Binary Tree –Prefix Expression</a:t>
            </a:r>
            <a:endParaRPr lang="en-IN" sz="2400" b="1" dirty="0"/>
          </a:p>
        </p:txBody>
      </p:sp>
      <p:pic>
        <p:nvPicPr>
          <p:cNvPr id="5122" name="Picture 2" descr="Lecture 8 tree travers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CAD3-6E9E-4836-B6F5-11773DBE3E64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60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Algebraic Expression representation in tree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Any algebraic expression can be represented in binary tree</a:t>
            </a:r>
          </a:p>
          <a:p>
            <a:r>
              <a:rPr lang="en-IN" sz="2000" b="1" dirty="0" smtClean="0"/>
              <a:t>Left, Right Child=Operand of the expression</a:t>
            </a:r>
          </a:p>
          <a:p>
            <a:r>
              <a:rPr lang="en-IN" sz="2000" b="1" dirty="0" smtClean="0"/>
              <a:t>Parent of the child=Operator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EB2D-C9F0-4406-992A-F5B9FFCE4413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7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632848" cy="494928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Inorder</a:t>
            </a:r>
            <a:r>
              <a:rPr lang="en-IN" sz="2400" b="1" dirty="0" smtClean="0"/>
              <a:t> Traversal in Binary Tree –Infix Expression</a:t>
            </a:r>
            <a:endParaRPr lang="en-IN" sz="2400" b="1" dirty="0"/>
          </a:p>
        </p:txBody>
      </p:sp>
      <p:pic>
        <p:nvPicPr>
          <p:cNvPr id="6146" name="Picture 2" descr="Inorder Of Expression Tree&#10;+&#10;a b&#10;-&#10;c d&#10;+&#10;e f&#10;*&#10;/&#10;Gives infix form of expression&#10;ea + b * c d / + f-&#10;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57"/>
          <a:stretch/>
        </p:blipFill>
        <p:spPr bwMode="auto">
          <a:xfrm>
            <a:off x="1475656" y="1530820"/>
            <a:ext cx="6076950" cy="324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E1-48AC-4898-B422-3824A8923311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4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632848" cy="494928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Inorder</a:t>
            </a:r>
            <a:r>
              <a:rPr lang="en-IN" sz="2400" b="1" dirty="0" smtClean="0"/>
              <a:t> Traversal in Binary Tree –Infix Expression</a:t>
            </a:r>
            <a:endParaRPr lang="en-IN" sz="2400" b="1" dirty="0"/>
          </a:p>
        </p:txBody>
      </p:sp>
      <p:pic>
        <p:nvPicPr>
          <p:cNvPr id="6146" name="Picture 2" descr="Inorder Of Expression Tree&#10;+&#10;a b&#10;-&#10;c d&#10;+&#10;e f&#10;*&#10;/&#10;Gives infix form of expression&#10;ea + b * c d / + f-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3082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E1-48AC-4898-B422-3824A8923311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0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Postorder</a:t>
            </a:r>
            <a:r>
              <a:rPr lang="en-IN" sz="2400" b="1" dirty="0" smtClean="0"/>
              <a:t> Traversal in Binary Tree –Postfix Expression</a:t>
            </a:r>
            <a:endParaRPr lang="en-IN" sz="2400" b="1" dirty="0"/>
          </a:p>
        </p:txBody>
      </p:sp>
      <p:pic>
        <p:nvPicPr>
          <p:cNvPr id="7170" name="Picture 2" descr="Postorder Of Expression Tree&#10;+&#10;a b&#10;-&#10;c d&#10;+&#10;e f&#10;*&#10;/&#10;Gives postfix form of expression!&#10;a b + c d - * e f + /&#10;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19"/>
          <a:stretch/>
        </p:blipFill>
        <p:spPr bwMode="auto">
          <a:xfrm>
            <a:off x="1187624" y="1628800"/>
            <a:ext cx="6076950" cy="337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CDA3-5503-45AC-BEE7-08AD9E4FFC34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5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Postorder</a:t>
            </a:r>
            <a:r>
              <a:rPr lang="en-IN" sz="2400" b="1" dirty="0" smtClean="0"/>
              <a:t> Traversal in Binary Tree –Postfix Expression</a:t>
            </a:r>
            <a:endParaRPr lang="en-IN" sz="2400" b="1" dirty="0"/>
          </a:p>
        </p:txBody>
      </p:sp>
      <p:pic>
        <p:nvPicPr>
          <p:cNvPr id="7170" name="Picture 2" descr="Postorder Of Expression Tree&#10;+&#10;a b&#10;-&#10;c d&#10;+&#10;e f&#10;*&#10;/&#10;Gives postfix form of expression!&#10;a b + c d - * e f + /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CDA3-5503-45AC-BEE7-08AD9E4FFC34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2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Level order Traversal in Binary Tree</a:t>
            </a:r>
            <a:endParaRPr lang="en-IN" sz="2400" b="1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971600" y="1916832"/>
            <a:ext cx="6777317" cy="3508977"/>
          </a:xfrm>
        </p:spPr>
        <p:txBody>
          <a:bodyPr/>
          <a:lstStyle/>
          <a:p>
            <a:r>
              <a:rPr lang="en-IN" sz="2000" dirty="0" smtClean="0"/>
              <a:t>We traverse the nodes according to their levels.</a:t>
            </a:r>
          </a:p>
          <a:p>
            <a:pPr lvl="1"/>
            <a:r>
              <a:rPr lang="en-IN" sz="1800" b="1" dirty="0" smtClean="0"/>
              <a:t>Traverse Level 0</a:t>
            </a:r>
          </a:p>
          <a:p>
            <a:pPr lvl="1"/>
            <a:r>
              <a:rPr lang="en-IN" sz="1800" b="1" dirty="0" smtClean="0"/>
              <a:t>Then Traverse all the nodes of Level 1</a:t>
            </a:r>
          </a:p>
          <a:p>
            <a:pPr lvl="1"/>
            <a:r>
              <a:rPr lang="en-IN" sz="1800" b="1" dirty="0"/>
              <a:t>Then Traverse all the nodes of Level </a:t>
            </a:r>
            <a:r>
              <a:rPr lang="en-IN" sz="1800" b="1" dirty="0" smtClean="0"/>
              <a:t>2 </a:t>
            </a:r>
          </a:p>
          <a:p>
            <a:pPr lvl="1"/>
            <a:r>
              <a:rPr lang="en-IN" sz="1800" b="1" dirty="0" smtClean="0"/>
              <a:t>And so on…..</a:t>
            </a:r>
          </a:p>
          <a:p>
            <a:endParaRPr lang="en-IN" sz="2000" dirty="0"/>
          </a:p>
          <a:p>
            <a:r>
              <a:rPr lang="en-IN" sz="2000" b="1" dirty="0" smtClean="0"/>
              <a:t>Traverse the nodes of a particular level from Left to Right</a:t>
            </a:r>
            <a:endParaRPr lang="en-IN" sz="2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33718-0B7D-48D3-987E-400BC89D0027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6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Level order Traversal in Binary Tree</a:t>
            </a:r>
            <a:endParaRPr lang="en-IN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3492" y="4941169"/>
            <a:ext cx="6777317" cy="43204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Level Order Traversal=10</a:t>
            </a:r>
            <a:r>
              <a:rPr lang="en-IN" sz="2000" b="1" dirty="0"/>
              <a:t>, 4, 8, 50, 24, 5, 12 and 18.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619268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1FAB-F9C0-4C22-A232-BC7C0955D8C4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Level order Traversal in Binary Tree</a:t>
            </a:r>
            <a:endParaRPr lang="en-IN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3492" y="4941169"/>
            <a:ext cx="6777317" cy="43204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Level Order Traversal=</a:t>
            </a:r>
            <a:r>
              <a:rPr lang="pt-BR" sz="2000" b="1" dirty="0"/>
              <a:t>F, D, J, B, E, G, K, A, C I, H</a:t>
            </a:r>
            <a:endParaRPr lang="en-IN" sz="2000" b="1" dirty="0"/>
          </a:p>
        </p:txBody>
      </p:sp>
      <p:pic>
        <p:nvPicPr>
          <p:cNvPr id="6146" name="Picture 2" descr="How to do Level order traversal in Binary Search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48" y="1844824"/>
            <a:ext cx="446952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FA4C-48FE-487F-96B8-2DB8D06B68F7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5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38" y="332656"/>
            <a:ext cx="7024744" cy="1143000"/>
          </a:xfrm>
        </p:spPr>
        <p:txBody>
          <a:bodyPr/>
          <a:lstStyle/>
          <a:p>
            <a:r>
              <a:rPr lang="en-IN" b="1" u="sng" dirty="0"/>
              <a:t>Types of Binary Trees-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351" y="1556792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Binary </a:t>
            </a:r>
            <a:r>
              <a:rPr lang="en-IN" sz="2000" dirty="0"/>
              <a:t>trees can be of the following types-</a:t>
            </a:r>
          </a:p>
          <a:p>
            <a:r>
              <a:rPr lang="en-IN" sz="2000" dirty="0" smtClean="0"/>
              <a:t>Rooted </a:t>
            </a:r>
            <a:r>
              <a:rPr lang="en-IN" sz="2000" dirty="0"/>
              <a:t>Binary </a:t>
            </a:r>
            <a:r>
              <a:rPr lang="en-IN" sz="2000" dirty="0" smtClean="0"/>
              <a:t>Tree/Simple Binary Tree</a:t>
            </a:r>
            <a:endParaRPr lang="en-IN" sz="2000" dirty="0"/>
          </a:p>
          <a:p>
            <a:r>
              <a:rPr lang="en-IN" sz="2000" dirty="0"/>
              <a:t>Full / Strictly Binary Tree</a:t>
            </a:r>
          </a:p>
          <a:p>
            <a:r>
              <a:rPr lang="en-IN" sz="2000" dirty="0"/>
              <a:t>Complete / </a:t>
            </a:r>
            <a:r>
              <a:rPr lang="en-IN" sz="2000" dirty="0" smtClean="0"/>
              <a:t>P</a:t>
            </a:r>
            <a:r>
              <a:rPr lang="en-IN" sz="2000" dirty="0"/>
              <a:t>erfect Binary </a:t>
            </a:r>
            <a:r>
              <a:rPr lang="en-IN" sz="2000" dirty="0" smtClean="0"/>
              <a:t>Tree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CD6A-21F8-452D-ADE6-0F9F10D529A5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2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87413"/>
            <a:ext cx="6777317" cy="434178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Root-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Special Node in a tree structure.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Entire tree is referenced through it.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First in the hierarchal arrangement</a:t>
            </a:r>
          </a:p>
          <a:p>
            <a:pPr marL="365760" lvl="1" indent="0">
              <a:buNone/>
            </a:pPr>
            <a:endParaRPr lang="en-IN" sz="1800" b="1" u="sng" dirty="0" smtClean="0"/>
          </a:p>
          <a:p>
            <a:endParaRPr lang="en-IN" sz="20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96752"/>
            <a:ext cx="302433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6D1E-5E6A-4251-AF34-62FD5DF06082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5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Strictly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Strict</a:t>
            </a:r>
          </a:p>
          <a:p>
            <a:r>
              <a:rPr lang="en-IN" sz="2000" dirty="0" smtClean="0"/>
              <a:t>If every node is either a Leaf or has 2 children</a:t>
            </a:r>
          </a:p>
          <a:p>
            <a:r>
              <a:rPr lang="en-IN" sz="2000" b="1" dirty="0" smtClean="0"/>
              <a:t>Also called Full </a:t>
            </a:r>
            <a:r>
              <a:rPr lang="en-IN" sz="2000" b="1" dirty="0"/>
              <a:t>binary </a:t>
            </a:r>
            <a:r>
              <a:rPr lang="en-IN" sz="2000" b="1" dirty="0" smtClean="0"/>
              <a:t>tree</a:t>
            </a: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90" name="Picture 2" descr="https://www.gatevidyalay.com/wp-content/uploads/2018/07/Full-Binary-Tree-Strictly-Binary-Tree-Exampl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28" y="2996952"/>
            <a:ext cx="611505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E0F7-A78D-45A9-879E-BBF36744EC62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3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Strictly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strictly Binary tree with n leaf nodes always contains 2n-1 total no of Nodes</a:t>
            </a:r>
          </a:p>
          <a:p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90" name="Picture 2" descr="https://www.gatevidyalay.com/wp-content/uploads/2018/07/Full-Binary-Tree-Strictly-Binary-Tree-Exampl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28" y="2996952"/>
            <a:ext cx="611505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E0F7-A78D-45A9-879E-BBF36744EC62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51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71600" y="5661248"/>
            <a:ext cx="2792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no of leaves=4</a:t>
            </a:r>
          </a:p>
          <a:p>
            <a:r>
              <a:rPr lang="en-IN" b="1" dirty="0" smtClean="0"/>
              <a:t>2n-1=7</a:t>
            </a:r>
          </a:p>
          <a:p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427984" y="5589240"/>
            <a:ext cx="2792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no of leaves=4</a:t>
            </a:r>
          </a:p>
          <a:p>
            <a:r>
              <a:rPr lang="en-IN" b="1" dirty="0" smtClean="0"/>
              <a:t>2n-1=7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69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96752"/>
            <a:ext cx="7128792" cy="4248472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In a CBT tree of height h, All whose leaves are at Level </a:t>
            </a:r>
            <a:r>
              <a:rPr lang="en-IN" sz="2000" dirty="0"/>
              <a:t>h</a:t>
            </a:r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baseline="30000" dirty="0" smtClean="0"/>
          </a:p>
          <a:p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453650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6FA-71A0-417A-9696-F3D25BDFCFD7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1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100" dirty="0" smtClean="0"/>
              <a:t>No of nodes at Level 0=2</a:t>
            </a:r>
            <a:r>
              <a:rPr lang="en-IN" sz="2100" baseline="30000" dirty="0" smtClean="0"/>
              <a:t>0</a:t>
            </a:r>
          </a:p>
          <a:p>
            <a:pPr marL="68580" indent="0">
              <a:buNone/>
            </a:pPr>
            <a:r>
              <a:rPr lang="en-IN" sz="2100" dirty="0" smtClean="0"/>
              <a:t>No of nodes at Level 1=2</a:t>
            </a:r>
            <a:r>
              <a:rPr lang="en-IN" sz="2100" baseline="30000" dirty="0" smtClean="0"/>
              <a:t>1</a:t>
            </a:r>
          </a:p>
          <a:p>
            <a:pPr marL="68580" indent="0">
              <a:buNone/>
            </a:pPr>
            <a:r>
              <a:rPr lang="en-IN" sz="2100" dirty="0" smtClean="0"/>
              <a:t>No of nodes at level 2=2</a:t>
            </a:r>
            <a:r>
              <a:rPr lang="en-IN" sz="2100" baseline="30000" dirty="0" smtClean="0"/>
              <a:t>2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dirty="0" smtClean="0"/>
              <a:t>No of nodes at level h=2</a:t>
            </a:r>
            <a:r>
              <a:rPr lang="en-IN" sz="2100" baseline="30000" dirty="0"/>
              <a:t>h</a:t>
            </a:r>
            <a:endParaRPr lang="en-IN" sz="2100" baseline="30000" dirty="0" smtClean="0"/>
          </a:p>
          <a:p>
            <a:pPr marL="68580" indent="0">
              <a:buNone/>
            </a:pPr>
            <a:endParaRPr lang="en-IN" sz="21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1340768"/>
            <a:ext cx="21907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A8B-2344-48E9-864B-42CFD2C9FA37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6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100" dirty="0" smtClean="0"/>
              <a:t>No of nodes at Level 0=2</a:t>
            </a:r>
            <a:r>
              <a:rPr lang="en-IN" sz="2100" baseline="30000" dirty="0" smtClean="0"/>
              <a:t>0</a:t>
            </a:r>
          </a:p>
          <a:p>
            <a:pPr marL="68580" indent="0">
              <a:buNone/>
            </a:pPr>
            <a:r>
              <a:rPr lang="en-IN" sz="2100" dirty="0" smtClean="0"/>
              <a:t>No of nodes at Level 1=2</a:t>
            </a:r>
            <a:r>
              <a:rPr lang="en-IN" sz="2100" baseline="30000" dirty="0" smtClean="0"/>
              <a:t>1</a:t>
            </a:r>
          </a:p>
          <a:p>
            <a:pPr marL="68580" indent="0">
              <a:buNone/>
            </a:pPr>
            <a:r>
              <a:rPr lang="en-IN" sz="2100" dirty="0" smtClean="0"/>
              <a:t>No of nodes at level 2=2</a:t>
            </a:r>
            <a:r>
              <a:rPr lang="en-IN" sz="2100" baseline="30000" dirty="0" smtClean="0"/>
              <a:t>2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dirty="0" smtClean="0"/>
              <a:t>No of nodes at level h=2</a:t>
            </a:r>
            <a:r>
              <a:rPr lang="en-IN" sz="2100" baseline="30000" dirty="0"/>
              <a:t>h</a:t>
            </a:r>
            <a:endParaRPr lang="en-IN" sz="2100" baseline="30000" dirty="0" smtClean="0"/>
          </a:p>
          <a:p>
            <a:pPr marL="68580" indent="0">
              <a:buNone/>
            </a:pPr>
            <a:endParaRPr lang="en-IN" sz="2100" dirty="0" smtClean="0"/>
          </a:p>
          <a:p>
            <a:pPr marL="68580" indent="0">
              <a:buNone/>
            </a:pPr>
            <a:r>
              <a:rPr lang="en-IN" sz="2100" b="1" dirty="0" smtClean="0"/>
              <a:t>Total Number of nodes in a complete Binary Tree of depth h=2</a:t>
            </a:r>
            <a:r>
              <a:rPr lang="en-IN" sz="2100" b="1" baseline="30000" dirty="0" smtClean="0"/>
              <a:t>0</a:t>
            </a:r>
            <a:r>
              <a:rPr lang="en-IN" sz="2100" b="1" dirty="0" smtClean="0"/>
              <a:t>+2</a:t>
            </a:r>
            <a:r>
              <a:rPr lang="en-IN" sz="2100" b="1" baseline="30000" dirty="0" smtClean="0"/>
              <a:t>1</a:t>
            </a:r>
            <a:r>
              <a:rPr lang="en-IN" sz="2100" b="1" dirty="0" smtClean="0"/>
              <a:t>+2</a:t>
            </a:r>
            <a:r>
              <a:rPr lang="en-IN" sz="2100" b="1" baseline="30000" dirty="0" smtClean="0"/>
              <a:t>2</a:t>
            </a:r>
            <a:r>
              <a:rPr lang="en-IN" sz="2100" b="1" dirty="0" smtClean="0"/>
              <a:t>+ ---------2</a:t>
            </a:r>
            <a:r>
              <a:rPr lang="en-IN" sz="2100" b="1" baseline="30000" dirty="0" smtClean="0"/>
              <a:t>h</a:t>
            </a:r>
          </a:p>
          <a:p>
            <a:pPr marL="68580" indent="0">
              <a:buNone/>
            </a:pPr>
            <a:r>
              <a:rPr lang="en-IN" sz="2100" b="1" baseline="30000" dirty="0"/>
              <a:t>	</a:t>
            </a:r>
            <a:r>
              <a:rPr lang="en-IN" sz="2100" b="1" baseline="30000" dirty="0" smtClean="0"/>
              <a:t>=</a:t>
            </a:r>
            <a:r>
              <a:rPr lang="en-IN" sz="2100" b="1" dirty="0" smtClean="0"/>
              <a:t>2</a:t>
            </a:r>
            <a:r>
              <a:rPr lang="en-IN" sz="2100" b="1" baseline="30000" dirty="0" smtClean="0"/>
              <a:t>h+1</a:t>
            </a:r>
            <a:r>
              <a:rPr lang="en-IN" sz="2100" b="1" dirty="0" smtClean="0"/>
              <a:t>-1</a:t>
            </a:r>
          </a:p>
          <a:p>
            <a:pPr marL="68580" indent="0">
              <a:buNone/>
            </a:pPr>
            <a:r>
              <a:rPr lang="en-IN" sz="2100" b="1" dirty="0" smtClean="0"/>
              <a:t>Using Sum of Geometric Progression Series-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869160"/>
            <a:ext cx="1575048" cy="64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1340768"/>
            <a:ext cx="21907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A8B-2344-48E9-864B-42CFD2C9FA37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2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100" b="1" dirty="0" smtClean="0"/>
              <a:t>Let the total nodes in tree =n, then </a:t>
            </a:r>
          </a:p>
          <a:p>
            <a:pPr marL="68580" indent="0">
              <a:buNone/>
            </a:pPr>
            <a:r>
              <a:rPr lang="en-IN" sz="2100" b="1" dirty="0"/>
              <a:t>n</a:t>
            </a:r>
            <a:r>
              <a:rPr lang="en-IN" sz="2100" b="1" dirty="0" smtClean="0"/>
              <a:t>=2</a:t>
            </a:r>
            <a:r>
              <a:rPr lang="en-IN" sz="2100" b="1" baseline="30000" dirty="0" smtClean="0"/>
              <a:t>h+1</a:t>
            </a:r>
            <a:r>
              <a:rPr lang="en-IN" sz="2100" b="1" dirty="0" smtClean="0"/>
              <a:t>-1</a:t>
            </a:r>
            <a:endParaRPr lang="en-IN" sz="2100" b="1" dirty="0"/>
          </a:p>
          <a:p>
            <a:pPr marL="68580" indent="0">
              <a:buNone/>
            </a:pPr>
            <a:r>
              <a:rPr lang="en-IN" sz="2100" b="1" dirty="0" smtClean="0"/>
              <a:t>2</a:t>
            </a:r>
            <a:r>
              <a:rPr lang="en-IN" sz="2100" b="1" baseline="30000" dirty="0" smtClean="0"/>
              <a:t>h+1</a:t>
            </a:r>
            <a:r>
              <a:rPr lang="en-IN" sz="2100" b="1" dirty="0" smtClean="0"/>
              <a:t>=n+1</a:t>
            </a:r>
          </a:p>
          <a:p>
            <a:pPr marL="68580" indent="0">
              <a:buNone/>
            </a:pPr>
            <a:r>
              <a:rPr lang="en-IN" sz="2100" b="1" dirty="0" smtClean="0"/>
              <a:t>Using log:</a:t>
            </a:r>
          </a:p>
          <a:p>
            <a:pPr marL="68580" indent="0">
              <a:buNone/>
            </a:pPr>
            <a:r>
              <a:rPr lang="en-IN" sz="2100" b="1" dirty="0" smtClean="0"/>
              <a:t>log</a:t>
            </a:r>
            <a:r>
              <a:rPr lang="en-IN" sz="2100" b="1" baseline="-25000" dirty="0" smtClean="0"/>
              <a:t>2</a:t>
            </a:r>
            <a:r>
              <a:rPr lang="en-IN" sz="2100" b="1" dirty="0" smtClean="0"/>
              <a:t>(n+1)=h+1</a:t>
            </a:r>
          </a:p>
          <a:p>
            <a:pPr marL="68580" indent="0">
              <a:buNone/>
            </a:pPr>
            <a:r>
              <a:rPr lang="en-IN" sz="2100" b="1" dirty="0"/>
              <a:t>log</a:t>
            </a:r>
            <a:r>
              <a:rPr lang="en-IN" sz="2100" b="1" baseline="-25000" dirty="0"/>
              <a:t>2</a:t>
            </a:r>
            <a:r>
              <a:rPr lang="en-IN" sz="2100" b="1" dirty="0"/>
              <a:t>(n+1</a:t>
            </a:r>
            <a:r>
              <a:rPr lang="en-IN" sz="2100" b="1" dirty="0" smtClean="0"/>
              <a:t>)-1=h</a:t>
            </a:r>
          </a:p>
          <a:p>
            <a:pPr marL="68580" indent="0">
              <a:buNone/>
            </a:pPr>
            <a:endParaRPr lang="en-IN" sz="2100" b="1" dirty="0"/>
          </a:p>
          <a:p>
            <a:pPr marL="68580" indent="0">
              <a:buNone/>
            </a:pPr>
            <a:r>
              <a:rPr lang="en-IN" sz="2100" b="1" dirty="0" smtClean="0"/>
              <a:t>i.e</a:t>
            </a:r>
            <a:r>
              <a:rPr lang="en-IN" sz="2100" b="1" dirty="0"/>
              <a:t>. Height=h=log</a:t>
            </a:r>
            <a:r>
              <a:rPr lang="en-IN" sz="2100" b="1" baseline="-25000" dirty="0"/>
              <a:t>2</a:t>
            </a:r>
            <a:r>
              <a:rPr lang="en-IN" sz="2100" b="1" dirty="0"/>
              <a:t>(n+1)-</a:t>
            </a:r>
            <a:r>
              <a:rPr lang="en-IN" sz="2100" b="1" dirty="0" smtClean="0"/>
              <a:t>1</a:t>
            </a:r>
          </a:p>
          <a:p>
            <a:pPr marL="68580" indent="0">
              <a:buNone/>
            </a:pPr>
            <a:endParaRPr lang="en-IN" sz="2100" b="1" dirty="0"/>
          </a:p>
          <a:p>
            <a:pPr marL="68580" indent="0">
              <a:buNone/>
            </a:pPr>
            <a:r>
              <a:rPr lang="en-IN" sz="2100" b="1" dirty="0" smtClean="0"/>
              <a:t>Height &amp; No of Nodes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E725-4347-4D6E-B5FE-2A8131C74B77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7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In Complete Binary Tree, no of leaves=(n+1)/2</a:t>
            </a:r>
          </a:p>
          <a:p>
            <a:pPr marL="68580" indent="0">
              <a:buNone/>
            </a:pPr>
            <a:r>
              <a:rPr lang="en-IN" sz="2000" b="1" dirty="0" smtClean="0"/>
              <a:t>n=total no of nodes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r>
              <a:rPr lang="en-IN" sz="2000" dirty="0" smtClean="0"/>
              <a:t>n=15</a:t>
            </a:r>
          </a:p>
          <a:p>
            <a:pPr marL="68580" indent="0">
              <a:buNone/>
            </a:pPr>
            <a:r>
              <a:rPr lang="en-IN" sz="2000" dirty="0" smtClean="0"/>
              <a:t>no of leaves=16/2=8</a:t>
            </a:r>
          </a:p>
          <a:p>
            <a:pPr marL="68580" indent="0">
              <a:buNone/>
            </a:pPr>
            <a:endParaRPr lang="en-IN" sz="2000" b="1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3A0B7-68DC-4771-9754-EB7D60D0DE3B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56</a:t>
            </a:fld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4"/>
            <a:ext cx="453650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7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IN" sz="2100" dirty="0" smtClean="0"/>
              <a:t>Let the total nodes in tree =n, then </a:t>
            </a:r>
          </a:p>
          <a:p>
            <a:pPr marL="68580" indent="0">
              <a:buNone/>
            </a:pPr>
            <a:r>
              <a:rPr lang="en-IN" sz="2100" dirty="0"/>
              <a:t>n</a:t>
            </a:r>
            <a:r>
              <a:rPr lang="en-IN" sz="2100" dirty="0" smtClean="0"/>
              <a:t>=2</a:t>
            </a:r>
            <a:r>
              <a:rPr lang="en-IN" sz="2100" baseline="30000" dirty="0" smtClean="0"/>
              <a:t>h+1</a:t>
            </a:r>
            <a:r>
              <a:rPr lang="en-IN" sz="2100" dirty="0" smtClean="0"/>
              <a:t>-1</a:t>
            </a:r>
            <a:endParaRPr lang="en-IN" sz="2100" dirty="0"/>
          </a:p>
          <a:p>
            <a:pPr marL="68580" indent="0">
              <a:buNone/>
            </a:pPr>
            <a:r>
              <a:rPr lang="en-IN" sz="2100" dirty="0" smtClean="0"/>
              <a:t>2</a:t>
            </a:r>
            <a:r>
              <a:rPr lang="en-IN" sz="2100" baseline="30000" dirty="0" smtClean="0"/>
              <a:t>h+1</a:t>
            </a:r>
            <a:r>
              <a:rPr lang="en-IN" sz="2100" dirty="0" smtClean="0"/>
              <a:t>=n+1</a:t>
            </a:r>
          </a:p>
          <a:p>
            <a:pPr marL="68580" indent="0">
              <a:buNone/>
            </a:pPr>
            <a:r>
              <a:rPr lang="en-IN" sz="2000" dirty="0" smtClean="0"/>
              <a:t>2</a:t>
            </a:r>
            <a:r>
              <a:rPr lang="en-IN" sz="2000" baseline="30000" dirty="0" smtClean="0"/>
              <a:t>h</a:t>
            </a:r>
            <a:r>
              <a:rPr lang="en-IN" sz="2000" dirty="0" smtClean="0"/>
              <a:t>*2=n+1</a:t>
            </a:r>
            <a:endParaRPr lang="en-IN" sz="2000" dirty="0"/>
          </a:p>
          <a:p>
            <a:pPr marL="68580" indent="0">
              <a:buNone/>
            </a:pPr>
            <a:r>
              <a:rPr lang="en-IN" sz="2000" dirty="0" smtClean="0"/>
              <a:t>2</a:t>
            </a:r>
            <a:r>
              <a:rPr lang="en-IN" sz="2000" baseline="30000" dirty="0" smtClean="0"/>
              <a:t>h</a:t>
            </a:r>
            <a:r>
              <a:rPr lang="en-IN" sz="2000" dirty="0" smtClean="0"/>
              <a:t>=(n+1)/2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dirty="0" smtClean="0"/>
              <a:t>In Complete Binary Tree, no of leaves=(n+1)/2</a:t>
            </a:r>
          </a:p>
          <a:p>
            <a:pPr marL="68580" indent="0">
              <a:buNone/>
            </a:pPr>
            <a:r>
              <a:rPr lang="en-IN" sz="2000" dirty="0" smtClean="0"/>
              <a:t>Thus,</a:t>
            </a:r>
          </a:p>
          <a:p>
            <a:pPr marL="68580" indent="0">
              <a:buNone/>
            </a:pPr>
            <a:r>
              <a:rPr lang="en-IN" sz="2000" dirty="0" smtClean="0"/>
              <a:t>h=log</a:t>
            </a:r>
            <a:r>
              <a:rPr lang="en-IN" sz="2000" baseline="-25000" dirty="0" smtClean="0"/>
              <a:t>2</a:t>
            </a:r>
            <a:r>
              <a:rPr lang="en-IN" sz="2000" dirty="0" smtClean="0"/>
              <a:t>(n+1)/2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b="1" dirty="0" smtClean="0"/>
              <a:t>Height=h=log</a:t>
            </a:r>
            <a:r>
              <a:rPr lang="en-IN" sz="2000" b="1" baseline="-25000" dirty="0" smtClean="0"/>
              <a:t>2</a:t>
            </a:r>
            <a:r>
              <a:rPr lang="en-IN" sz="2000" b="1" dirty="0" smtClean="0"/>
              <a:t>(No of leaves)</a:t>
            </a:r>
          </a:p>
          <a:p>
            <a:pPr marL="68580" indent="0">
              <a:buNone/>
            </a:pPr>
            <a:endParaRPr lang="en-IN" sz="2000" b="1" dirty="0"/>
          </a:p>
          <a:p>
            <a:pPr marL="68580" indent="0">
              <a:buNone/>
            </a:pPr>
            <a:r>
              <a:rPr lang="en-IN" sz="2000" b="1" dirty="0" smtClean="0"/>
              <a:t>Height </a:t>
            </a:r>
            <a:r>
              <a:rPr lang="en-IN" sz="2000" b="1" dirty="0"/>
              <a:t>&amp; No of </a:t>
            </a:r>
            <a:r>
              <a:rPr lang="en-IN" sz="2000" b="1" dirty="0" smtClean="0"/>
              <a:t>Leaves</a:t>
            </a:r>
            <a:endParaRPr lang="en-IN" sz="2000" b="1" dirty="0"/>
          </a:p>
          <a:p>
            <a:pPr marL="68580" indent="0">
              <a:buNone/>
            </a:pPr>
            <a:endParaRPr lang="en-IN" sz="2000" b="1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3A0B7-68DC-4771-9754-EB7D60D0DE3B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0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680520"/>
          </a:xfrm>
        </p:spPr>
        <p:txBody>
          <a:bodyPr>
            <a:normAutofit/>
          </a:bodyPr>
          <a:lstStyle/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b="1" dirty="0" smtClean="0"/>
          </a:p>
          <a:p>
            <a:pPr marL="68580" indent="0">
              <a:buNone/>
            </a:pPr>
            <a:endParaRPr lang="en-IN" sz="2000" dirty="0" smtClean="0"/>
          </a:p>
          <a:p>
            <a:r>
              <a:rPr lang="en-IN" sz="2000" b="1" dirty="0" smtClean="0"/>
              <a:t>No of internal nodes=no of leaves-1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No of leaves=8</a:t>
            </a:r>
          </a:p>
          <a:p>
            <a:r>
              <a:rPr lang="en-IN" sz="2000" b="1" dirty="0" smtClean="0"/>
              <a:t>No of Internal Nodes=8-1=7</a:t>
            </a:r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88740"/>
            <a:ext cx="21907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A94A-8AE8-4C52-86CB-C53B37FA3E6F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0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20080"/>
          </a:xfrm>
        </p:spPr>
        <p:txBody>
          <a:bodyPr/>
          <a:lstStyle/>
          <a:p>
            <a:r>
              <a:rPr lang="en-IN" dirty="0" smtClean="0"/>
              <a:t>Complete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binary tree can be obtained from an complete binary tree by pruning</a:t>
            </a:r>
          </a:p>
          <a:p>
            <a:endParaRPr lang="en-IN" sz="2000" dirty="0"/>
          </a:p>
          <a:p>
            <a:r>
              <a:rPr lang="en-IN" sz="2000" dirty="0" smtClean="0"/>
              <a:t>Take </a:t>
            </a:r>
            <a:r>
              <a:rPr lang="en-IN" sz="2000" dirty="0"/>
              <a:t>a complete binary tree, cut off some branches then you </a:t>
            </a:r>
            <a:r>
              <a:rPr lang="en-IN" sz="2000" dirty="0" smtClean="0"/>
              <a:t>will </a:t>
            </a:r>
            <a:r>
              <a:rPr lang="en-IN" sz="2000" dirty="0"/>
              <a:t>get a </a:t>
            </a:r>
            <a:r>
              <a:rPr lang="en-IN" sz="2000" dirty="0" smtClean="0"/>
              <a:t>binary tree</a:t>
            </a:r>
            <a:r>
              <a:rPr lang="en-IN" sz="2000" dirty="0"/>
              <a:t>.</a:t>
            </a:r>
            <a:endParaRPr lang="en-IN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45024"/>
            <a:ext cx="604867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CF98-963B-471E-BDAE-3704CDA2B6FF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5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887413"/>
            <a:ext cx="4824536" cy="434178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Node-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Each data item in a tree.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Specifies the data and links to other data items</a:t>
            </a:r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96752"/>
            <a:ext cx="302433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6D1E-5E6A-4251-AF34-62FD5DF06082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3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Array Representation </a:t>
            </a:r>
          </a:p>
          <a:p>
            <a:r>
              <a:rPr lang="en-US" b="1" dirty="0" smtClean="0"/>
              <a:t>Linked List Representation</a:t>
            </a:r>
            <a:endParaRPr lang="en-IN" b="1" dirty="0"/>
          </a:p>
          <a:p>
            <a:endParaRPr lang="en-IN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1340768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Representation of a Binary Tree 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5D0-56F8-4652-9CAE-AF0CF62C5C16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Using 1-D Array</a:t>
            </a:r>
          </a:p>
          <a:p>
            <a:endParaRPr lang="en-IN" sz="2000" dirty="0" smtClean="0">
              <a:solidFill>
                <a:srgbClr val="FF0000"/>
              </a:solidFill>
            </a:endParaRPr>
          </a:p>
          <a:p>
            <a:r>
              <a:rPr lang="en-IN" sz="2000" b="1" dirty="0" smtClean="0">
                <a:solidFill>
                  <a:srgbClr val="FF0000"/>
                </a:solidFill>
              </a:rPr>
              <a:t>Nodes are numbered sequentially level by level left to right starting from 0.</a:t>
            </a:r>
          </a:p>
          <a:p>
            <a:endParaRPr lang="en-IN" sz="2000" dirty="0" smtClean="0"/>
          </a:p>
          <a:p>
            <a:r>
              <a:rPr lang="en-IN" sz="2000" b="1" dirty="0" smtClean="0"/>
              <a:t>Even empty nodes are numbered</a:t>
            </a:r>
          </a:p>
          <a:p>
            <a:endParaRPr lang="en-IN" sz="2000" dirty="0" smtClean="0"/>
          </a:p>
          <a:p>
            <a:r>
              <a:rPr lang="en-IN" sz="2000" dirty="0" smtClean="0"/>
              <a:t>When data of the tree is stored in an array then the number appearing against the node will work as indices of the node in the array</a:t>
            </a:r>
            <a:endParaRPr lang="en-IN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1340768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sp>
        <p:nvSpPr>
          <p:cNvPr id="2" name="Curved Left Arrow 1"/>
          <p:cNvSpPr/>
          <p:nvPr/>
        </p:nvSpPr>
        <p:spPr>
          <a:xfrm>
            <a:off x="5796136" y="3501008"/>
            <a:ext cx="648072" cy="93610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D38F-E54A-4713-A895-61DC14700D04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1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134405"/>
              </p:ext>
            </p:extLst>
          </p:nvPr>
        </p:nvGraphicFramePr>
        <p:xfrm>
          <a:off x="1187624" y="4365104"/>
          <a:ext cx="6777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[8]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827584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08982948"/>
              </p:ext>
            </p:extLst>
          </p:nvPr>
        </p:nvGraphicFramePr>
        <p:xfrm>
          <a:off x="1291956" y="1268760"/>
          <a:ext cx="6096000" cy="2382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DF4E-31E5-4941-8636-FCCFD77F2D6F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881640" y="729000"/>
              <a:ext cx="8234640" cy="4062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040" y="722880"/>
                <a:ext cx="8246880" cy="40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7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993086"/>
              </p:ext>
            </p:extLst>
          </p:nvPr>
        </p:nvGraphicFramePr>
        <p:xfrm>
          <a:off x="827589" y="4365104"/>
          <a:ext cx="76328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[9]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[12]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827584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80235861"/>
              </p:ext>
            </p:extLst>
          </p:nvPr>
        </p:nvGraphicFramePr>
        <p:xfrm>
          <a:off x="1291956" y="1268760"/>
          <a:ext cx="6096000" cy="2382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1231-D1EC-446E-919C-3F8B70827952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1275840" y="1379520"/>
              <a:ext cx="7676280" cy="3953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1520" y="1372320"/>
                <a:ext cx="7694280" cy="39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9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4581128"/>
            <a:ext cx="6777317" cy="1251501"/>
          </a:xfrm>
        </p:spPr>
        <p:txBody>
          <a:bodyPr>
            <a:normAutofit fontScale="92500" lnSpcReduction="10000"/>
          </a:bodyPr>
          <a:lstStyle/>
          <a:p>
            <a:r>
              <a:rPr lang="en-IN" sz="2000" dirty="0" smtClean="0"/>
              <a:t>Node in position p </a:t>
            </a:r>
          </a:p>
          <a:p>
            <a:pPr lvl="1"/>
            <a:r>
              <a:rPr lang="en-IN" sz="1800" dirty="0" smtClean="0"/>
              <a:t>Is the implicit father of nodes 2p+1 and 2p+2</a:t>
            </a:r>
          </a:p>
          <a:p>
            <a:pPr lvl="1"/>
            <a:r>
              <a:rPr lang="en-IN" sz="1800" b="1" dirty="0" smtClean="0"/>
              <a:t>Left child=2p+1</a:t>
            </a:r>
          </a:p>
          <a:p>
            <a:pPr lvl="1"/>
            <a:r>
              <a:rPr lang="en-IN" sz="1800" b="1" dirty="0" smtClean="0"/>
              <a:t>Right child=2p+2</a:t>
            </a:r>
          </a:p>
          <a:p>
            <a:pPr lvl="1"/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6415" y="476672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159144"/>
              </p:ext>
            </p:extLst>
          </p:nvPr>
        </p:nvGraphicFramePr>
        <p:xfrm>
          <a:off x="1187624" y="3501008"/>
          <a:ext cx="6777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[8]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9999509"/>
              </p:ext>
            </p:extLst>
          </p:nvPr>
        </p:nvGraphicFramePr>
        <p:xfrm>
          <a:off x="1291956" y="1268760"/>
          <a:ext cx="6096000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5883-99AD-45DB-89F8-EAA0CDE9B8BC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6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4581128"/>
            <a:ext cx="6777317" cy="1251501"/>
          </a:xfrm>
        </p:spPr>
        <p:txBody>
          <a:bodyPr>
            <a:normAutofit fontScale="92500" lnSpcReduction="10000"/>
          </a:bodyPr>
          <a:lstStyle/>
          <a:p>
            <a:r>
              <a:rPr lang="en-IN" sz="2000" dirty="0"/>
              <a:t>Given a Left child at position p then</a:t>
            </a:r>
          </a:p>
          <a:p>
            <a:pPr lvl="1"/>
            <a:r>
              <a:rPr lang="en-IN" sz="1800" b="1" dirty="0"/>
              <a:t>Right brother=p+1</a:t>
            </a:r>
          </a:p>
          <a:p>
            <a:r>
              <a:rPr lang="en-IN" sz="2000" dirty="0"/>
              <a:t>Given a Right child at position p then</a:t>
            </a:r>
          </a:p>
          <a:p>
            <a:pPr lvl="1"/>
            <a:r>
              <a:rPr lang="en-IN" sz="1800" b="1" dirty="0" smtClean="0"/>
              <a:t>Left </a:t>
            </a:r>
            <a:r>
              <a:rPr lang="en-IN" sz="1800" b="1" dirty="0"/>
              <a:t>brother=p-1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6415" y="476672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2373946"/>
              </p:ext>
            </p:extLst>
          </p:nvPr>
        </p:nvGraphicFramePr>
        <p:xfrm>
          <a:off x="1187624" y="3501008"/>
          <a:ext cx="6777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[8]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44935263"/>
              </p:ext>
            </p:extLst>
          </p:nvPr>
        </p:nvGraphicFramePr>
        <p:xfrm>
          <a:off x="1291956" y="1268760"/>
          <a:ext cx="6096000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4B97-C967-4BA2-B75C-A2759E6CD364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733365" y="2420888"/>
            <a:ext cx="3313355" cy="198974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Linked Representation of Binary Trees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Recursive functions for Traversal in Binary Tree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15642-16D2-4CDF-AD6C-FCC48F81ADC5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78440" y="109080"/>
              <a:ext cx="6001560" cy="4962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760" y="99720"/>
                <a:ext cx="6016320" cy="49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0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err="1"/>
              <a:t>struct</a:t>
            </a:r>
            <a:r>
              <a:rPr lang="en-US" dirty="0"/>
              <a:t> node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{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struct</a:t>
            </a:r>
            <a:r>
              <a:rPr lang="en-US" dirty="0"/>
              <a:t> node *left;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struct</a:t>
            </a:r>
            <a:r>
              <a:rPr lang="en-US" dirty="0"/>
              <a:t> node *right;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};</a:t>
            </a:r>
            <a:endParaRPr lang="en-IN" dirty="0"/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1340768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Structure for Binary Tree Node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F259-891E-4D00-A7A4-64C695ABFCAE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682640" y="3153240"/>
              <a:ext cx="2704320" cy="1473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880" y="3142800"/>
                <a:ext cx="272232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1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void preorder(</a:t>
            </a:r>
            <a:r>
              <a:rPr lang="en-US" sz="1800" dirty="0" err="1"/>
              <a:t>struct</a:t>
            </a:r>
            <a:r>
              <a:rPr lang="en-US" sz="1800" dirty="0"/>
              <a:t> node *tree)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if(tree!=NULL)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("%d\</a:t>
            </a:r>
            <a:r>
              <a:rPr lang="en-US" sz="1800" dirty="0" err="1"/>
              <a:t>n",tree</a:t>
            </a:r>
            <a:r>
              <a:rPr lang="en-US" sz="1800" dirty="0"/>
              <a:t>-&gt;</a:t>
            </a:r>
            <a:r>
              <a:rPr lang="en-US" sz="1800" dirty="0" err="1"/>
              <a:t>num</a:t>
            </a:r>
            <a:r>
              <a:rPr lang="en-US" sz="1800" dirty="0"/>
              <a:t>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preorder(tree-&gt;left);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preorder(tree-&gt;right);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}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 smtClean="0"/>
              <a:t>}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err="1" smtClean="0"/>
              <a:t>Preorder</a:t>
            </a:r>
            <a:r>
              <a:rPr lang="en-IN" sz="2800" dirty="0" smtClean="0"/>
              <a:t> </a:t>
            </a:r>
            <a:r>
              <a:rPr lang="en-IN" sz="2800" dirty="0"/>
              <a:t>Traversal in Binary Search Tree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F898-22E3-4205-966F-A214DA438455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1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void preorder(</a:t>
            </a:r>
            <a:r>
              <a:rPr lang="en-US" sz="1800" dirty="0" err="1"/>
              <a:t>struct</a:t>
            </a:r>
            <a:r>
              <a:rPr lang="en-US" sz="1800" dirty="0"/>
              <a:t> node *tree)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if(tree!=NULL)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("%d\</a:t>
            </a:r>
            <a:r>
              <a:rPr lang="en-US" sz="1800" dirty="0" err="1"/>
              <a:t>n",tree</a:t>
            </a:r>
            <a:r>
              <a:rPr lang="en-US" sz="1800" dirty="0"/>
              <a:t>-&gt;</a:t>
            </a:r>
            <a:r>
              <a:rPr lang="en-US" sz="1800" dirty="0" err="1"/>
              <a:t>num</a:t>
            </a:r>
            <a:r>
              <a:rPr lang="en-US" sz="1800" dirty="0"/>
              <a:t>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preorder(tree-&gt;left);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preorder(tree-&gt;right);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}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 smtClean="0"/>
              <a:t>}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err="1" smtClean="0"/>
              <a:t>Preorder</a:t>
            </a:r>
            <a:r>
              <a:rPr lang="en-IN" sz="2800" dirty="0" smtClean="0"/>
              <a:t> </a:t>
            </a:r>
            <a:r>
              <a:rPr lang="en-IN" sz="2800" dirty="0"/>
              <a:t>Traversal in Binary Search Tree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F898-22E3-4205-966F-A214DA438455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87040" y="1009800"/>
              <a:ext cx="6133320" cy="89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120" y="999720"/>
                <a:ext cx="61498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21760" y="138960"/>
              <a:ext cx="8530920" cy="6721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0" y="131040"/>
                <a:ext cx="8542800" cy="67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7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Parent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Immediate predecessor of a node</a:t>
            </a:r>
          </a:p>
          <a:p>
            <a:endParaRPr lang="en-IN" sz="2000" dirty="0" smtClean="0"/>
          </a:p>
          <a:p>
            <a:r>
              <a:rPr lang="en-IN" sz="2000" dirty="0" smtClean="0"/>
              <a:t>Child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Immediate successor of a node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1800" dirty="0"/>
          </a:p>
          <a:p>
            <a:r>
              <a:rPr lang="en-IN" sz="2000" dirty="0"/>
              <a:t>Siblings-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/>
              <a:t>Nodes with the same parent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73016"/>
            <a:ext cx="3672408" cy="2447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31D8-2530-4AC1-8D0F-DDEE48A60DBA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90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void </a:t>
            </a:r>
            <a:r>
              <a:rPr lang="en-US" sz="1800" dirty="0" err="1"/>
              <a:t>inorder</a:t>
            </a:r>
            <a:r>
              <a:rPr lang="en-US" sz="1800" dirty="0"/>
              <a:t>(</a:t>
            </a:r>
            <a:r>
              <a:rPr lang="en-US" sz="1800" dirty="0" err="1"/>
              <a:t>struct</a:t>
            </a:r>
            <a:r>
              <a:rPr lang="en-US" sz="1800" dirty="0"/>
              <a:t> node *tree)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if(tree!=NULL)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  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inorder</a:t>
            </a:r>
            <a:r>
              <a:rPr lang="en-US" sz="1800" dirty="0"/>
              <a:t>(tree-&gt;left);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("%d\</a:t>
            </a:r>
            <a:r>
              <a:rPr lang="en-US" sz="1800" dirty="0" err="1"/>
              <a:t>n",tree</a:t>
            </a:r>
            <a:r>
              <a:rPr lang="en-US" sz="1800" dirty="0"/>
              <a:t>-&gt;</a:t>
            </a:r>
            <a:r>
              <a:rPr lang="en-US" sz="1800" dirty="0" err="1"/>
              <a:t>num</a:t>
            </a:r>
            <a:r>
              <a:rPr lang="en-US" sz="1800" dirty="0"/>
              <a:t>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inorder</a:t>
            </a:r>
            <a:r>
              <a:rPr lang="en-US" sz="1800" dirty="0"/>
              <a:t>(tree-&gt;right);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  }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 smtClean="0"/>
              <a:t>}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err="1" smtClean="0"/>
              <a:t>Inorder</a:t>
            </a:r>
            <a:r>
              <a:rPr lang="en-IN" sz="2800" dirty="0" smtClean="0"/>
              <a:t> </a:t>
            </a:r>
            <a:r>
              <a:rPr lang="en-IN" sz="2800" dirty="0"/>
              <a:t>Traversal</a:t>
            </a:r>
            <a:r>
              <a:rPr lang="en-IN" sz="2800" dirty="0" smtClean="0"/>
              <a:t> in Binary Search Tree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CFCC-F2A4-4CBB-A94D-F5DB438271EA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126760" y="1185120"/>
              <a:ext cx="2052000" cy="2791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1000" y="1178280"/>
                <a:ext cx="2067120" cy="28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9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void </a:t>
            </a:r>
            <a:r>
              <a:rPr lang="en-US" sz="1800" dirty="0" err="1"/>
              <a:t>postorder</a:t>
            </a:r>
            <a:r>
              <a:rPr lang="en-US" sz="1800" dirty="0"/>
              <a:t>(</a:t>
            </a:r>
            <a:r>
              <a:rPr lang="en-US" sz="1800" dirty="0" err="1"/>
              <a:t>struct</a:t>
            </a:r>
            <a:r>
              <a:rPr lang="en-US" sz="1800" dirty="0"/>
              <a:t> node *tree)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if(tree!=NULL)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postorder</a:t>
            </a:r>
            <a:r>
              <a:rPr lang="en-US" sz="1800" dirty="0"/>
              <a:t>(tree-&gt;left);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postorder</a:t>
            </a:r>
            <a:r>
              <a:rPr lang="en-US" sz="1800" dirty="0"/>
              <a:t>(tree-&gt;right);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("%d\</a:t>
            </a:r>
            <a:r>
              <a:rPr lang="en-US" sz="1800" dirty="0" err="1"/>
              <a:t>n",tree</a:t>
            </a:r>
            <a:r>
              <a:rPr lang="en-US" sz="1800" dirty="0"/>
              <a:t>-&gt;</a:t>
            </a:r>
            <a:r>
              <a:rPr lang="en-US" sz="1800" dirty="0" err="1"/>
              <a:t>num</a:t>
            </a:r>
            <a:r>
              <a:rPr lang="en-US" sz="1800" dirty="0"/>
              <a:t>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}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 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}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err="1" smtClean="0"/>
              <a:t>Postorder</a:t>
            </a:r>
            <a:r>
              <a:rPr lang="en-IN" sz="2800" dirty="0" smtClean="0"/>
              <a:t> Traversal in Binary Search Tree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32AF-F2BE-4A77-959D-D6E19EEE38A4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20960" y="1729800"/>
              <a:ext cx="710640" cy="2232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5200" y="1720800"/>
                <a:ext cx="72828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Binary Tree Construction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EA67-9357-4EA2-8D50-D0AA26C9A365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5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Tree Construction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Can you construct Binary Tree , Given two traversals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77D1-9650-4353-814E-8B65F7616FB4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2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Tree Construction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Can you construct Binary Tree , Given two traversals</a:t>
            </a:r>
          </a:p>
          <a:p>
            <a:r>
              <a:rPr lang="en-IN" dirty="0" smtClean="0"/>
              <a:t>Yes</a:t>
            </a:r>
          </a:p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2AEDB-E8AB-41E1-896D-95BB0D44ED7E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8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Tree Construction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b="1" dirty="0" smtClean="0"/>
              <a:t>Depends on which 2 sequences are given</a:t>
            </a:r>
          </a:p>
          <a:p>
            <a:endParaRPr lang="en-IN" sz="2000" b="1" dirty="0"/>
          </a:p>
          <a:p>
            <a:r>
              <a:rPr lang="en-IN" sz="2000" b="1" dirty="0" smtClean="0"/>
              <a:t>Can be constructed , the following combination is given-</a:t>
            </a:r>
          </a:p>
          <a:p>
            <a:pPr lvl="2"/>
            <a:r>
              <a:rPr lang="en-IN" b="1" dirty="0" err="1" smtClean="0"/>
              <a:t>Preorder</a:t>
            </a:r>
            <a:r>
              <a:rPr lang="en-IN" b="1" dirty="0" smtClean="0"/>
              <a:t> + </a:t>
            </a:r>
            <a:r>
              <a:rPr lang="en-IN" b="1" dirty="0" err="1" smtClean="0"/>
              <a:t>Inorder</a:t>
            </a:r>
            <a:endParaRPr lang="en-IN" b="1" dirty="0" smtClean="0"/>
          </a:p>
          <a:p>
            <a:pPr marL="896112" lvl="3" indent="0">
              <a:buNone/>
            </a:pPr>
            <a:r>
              <a:rPr lang="en-IN" sz="2000" b="1" dirty="0"/>
              <a:t>	</a:t>
            </a:r>
            <a:r>
              <a:rPr lang="en-IN" sz="2000" b="1" dirty="0" smtClean="0"/>
              <a:t>	or</a:t>
            </a:r>
          </a:p>
          <a:p>
            <a:pPr lvl="2"/>
            <a:r>
              <a:rPr lang="en-IN" b="1" dirty="0" err="1" smtClean="0"/>
              <a:t>Postorder</a:t>
            </a:r>
            <a:r>
              <a:rPr lang="en-IN" b="1" dirty="0" smtClean="0"/>
              <a:t> + </a:t>
            </a:r>
            <a:r>
              <a:rPr lang="en-IN" b="1" dirty="0" err="1" smtClean="0"/>
              <a:t>Inorder</a:t>
            </a:r>
            <a:endParaRPr lang="en-IN" b="1" dirty="0" smtClean="0"/>
          </a:p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D9D37-EC3A-435F-A12D-A8C160D2C3E3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250960" y="3511800"/>
              <a:ext cx="2738520" cy="2031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3040" y="3500640"/>
                <a:ext cx="2761200" cy="20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3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584" y="332656"/>
            <a:ext cx="7024744" cy="576064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Binary Tree Construction</a:t>
            </a:r>
            <a:endParaRPr lang="en-IN" sz="28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412776"/>
            <a:ext cx="6777317" cy="4419853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Usage-</a:t>
            </a:r>
          </a:p>
          <a:p>
            <a:endParaRPr lang="en-IN" sz="2000" b="1" dirty="0" smtClean="0"/>
          </a:p>
          <a:p>
            <a:r>
              <a:rPr lang="en-IN" sz="2000" b="1" dirty="0" err="1" smtClean="0"/>
              <a:t>Preorder</a:t>
            </a:r>
            <a:r>
              <a:rPr lang="en-IN" sz="2000" b="1" dirty="0" smtClean="0"/>
              <a:t>/</a:t>
            </a:r>
            <a:r>
              <a:rPr lang="en-IN" sz="2000" b="1" dirty="0" err="1" smtClean="0"/>
              <a:t>Postorder</a:t>
            </a:r>
            <a:r>
              <a:rPr lang="en-IN" sz="2000" b="1" dirty="0" smtClean="0"/>
              <a:t>= To find out the root</a:t>
            </a:r>
          </a:p>
          <a:p>
            <a:endParaRPr lang="en-IN" sz="2000" b="1" dirty="0" smtClean="0"/>
          </a:p>
          <a:p>
            <a:endParaRPr lang="en-IN" sz="2000" b="1" dirty="0"/>
          </a:p>
          <a:p>
            <a:r>
              <a:rPr lang="en-IN" sz="2000" b="1" dirty="0" err="1" smtClean="0"/>
              <a:t>Inorder</a:t>
            </a:r>
            <a:r>
              <a:rPr lang="en-IN" sz="2000" b="1" dirty="0" smtClean="0"/>
              <a:t>=To find the left and right subtree/child</a:t>
            </a:r>
            <a:endParaRPr lang="en-IN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8A4-9764-44F4-8E16-509AE7945F66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8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44009" y="2708476"/>
            <a:ext cx="3600400" cy="1702160"/>
          </a:xfrm>
        </p:spPr>
        <p:txBody>
          <a:bodyPr>
            <a:normAutofit/>
          </a:bodyPr>
          <a:lstStyle/>
          <a:p>
            <a:r>
              <a:rPr lang="en-IN" sz="2000" b="1" dirty="0"/>
              <a:t>Binary Tree </a:t>
            </a:r>
            <a:r>
              <a:rPr lang="en-IN" sz="2000" b="1" dirty="0" smtClean="0"/>
              <a:t>Construction=</a:t>
            </a:r>
            <a:r>
              <a:rPr lang="en-IN" sz="2000" b="1" dirty="0" err="1" smtClean="0"/>
              <a:t>In+PostOrder</a:t>
            </a:r>
            <a:endParaRPr lang="en-IN" sz="2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C8E-356F-47B5-BF66-6304D66E1ADF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4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024744" cy="601136"/>
          </a:xfrm>
        </p:spPr>
        <p:txBody>
          <a:bodyPr>
            <a:normAutofit/>
          </a:bodyPr>
          <a:lstStyle/>
          <a:p>
            <a:r>
              <a:rPr lang="en-IN" sz="2400" b="1" dirty="0"/>
              <a:t>Binary Tree </a:t>
            </a:r>
            <a:r>
              <a:rPr lang="en-IN" sz="2400" b="1" dirty="0" smtClean="0"/>
              <a:t>Construction=</a:t>
            </a:r>
            <a:r>
              <a:rPr lang="en-IN" sz="2400" b="1" dirty="0" err="1" smtClean="0"/>
              <a:t>In+PostOrder</a:t>
            </a:r>
            <a:endParaRPr lang="en-IN" sz="2400" b="1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23528" y="548680"/>
            <a:ext cx="4032448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=LRN</a:t>
            </a:r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188-298C-4C03-A59B-3E970A88E411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7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024744" cy="601136"/>
          </a:xfrm>
        </p:spPr>
        <p:txBody>
          <a:bodyPr>
            <a:normAutofit/>
          </a:bodyPr>
          <a:lstStyle/>
          <a:p>
            <a:r>
              <a:rPr lang="en-IN" sz="2400" b="1" dirty="0"/>
              <a:t>Binary Tree </a:t>
            </a:r>
            <a:r>
              <a:rPr lang="en-IN" sz="2400" b="1" dirty="0" smtClean="0"/>
              <a:t>Construction=</a:t>
            </a:r>
            <a:r>
              <a:rPr lang="en-IN" sz="2400" b="1" dirty="0" err="1" smtClean="0"/>
              <a:t>In+PostOrder</a:t>
            </a:r>
            <a:endParaRPr lang="en-IN" sz="2400" b="1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23528" y="548680"/>
            <a:ext cx="4032448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=LRN</a:t>
            </a:r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188-298C-4C03-A59B-3E970A88E411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9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887413"/>
            <a:ext cx="7416824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pPr marL="365760" lvl="1" indent="0">
              <a:buNone/>
            </a:pPr>
            <a:endParaRPr lang="en-IN" sz="1800" b="1" u="sng" dirty="0" smtClean="0"/>
          </a:p>
          <a:p>
            <a:r>
              <a:rPr lang="en-IN" sz="2000" dirty="0" smtClean="0"/>
              <a:t>Depth/Level-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Root Node is always at Level 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Its immediate successor are Level 1,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Their Successor at level 2 and so 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If a node is at Level n then its children will be at Level n+1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18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6" name="Picture 2" descr="Find the maximum node at a given level in a binary tree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691276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C0C9-7DC6-4CBB-B51B-39868474212D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50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Construction=</a:t>
            </a:r>
            <a:r>
              <a:rPr lang="en-IN" sz="2800" b="1" dirty="0" err="1" smtClean="0"/>
              <a:t>In+PostOrder</a:t>
            </a:r>
            <a:endParaRPr lang="en-IN" sz="2800" b="1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28800"/>
            <a:ext cx="122413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1"/>
            <a:ext cx="3798590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539553" y="980728"/>
            <a:ext cx="4032448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=LRN</a:t>
            </a:r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traversal, The Last Node is the Root. So, </a:t>
            </a:r>
            <a:r>
              <a:rPr lang="en-IN" sz="2000" b="1" dirty="0" smtClean="0"/>
              <a:t>A is the Root Node</a:t>
            </a:r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From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traversal, </a:t>
            </a:r>
          </a:p>
          <a:p>
            <a:pPr marL="68580" indent="0">
              <a:buNone/>
            </a:pPr>
            <a:r>
              <a:rPr lang="en-IN" sz="2000" b="1" dirty="0"/>
              <a:t> </a:t>
            </a:r>
            <a:r>
              <a:rPr lang="en-IN" sz="2000" b="1" dirty="0" smtClean="0"/>
              <a:t>   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lvl="1"/>
            <a:endParaRPr lang="en-IN" sz="1800" b="1" dirty="0" smtClean="0"/>
          </a:p>
          <a:p>
            <a:pPr lvl="1"/>
            <a:endParaRPr lang="en-IN" sz="1800" b="1" dirty="0"/>
          </a:p>
          <a:p>
            <a:pPr lvl="1"/>
            <a:endParaRPr lang="en-IN" sz="1800" dirty="0" smtClean="0"/>
          </a:p>
          <a:p>
            <a:pPr lvl="1"/>
            <a:r>
              <a:rPr lang="en-IN" sz="1800" dirty="0" smtClean="0"/>
              <a:t>Left subtree=Nodes on Left of the Node=HDBIE</a:t>
            </a:r>
          </a:p>
          <a:p>
            <a:pPr lvl="1"/>
            <a:r>
              <a:rPr lang="en-IN" sz="1800" dirty="0" smtClean="0"/>
              <a:t>Right subtree=Nodes on the Right of the node=FJCKGL</a:t>
            </a:r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2050763" y="3862005"/>
            <a:ext cx="576064" cy="71816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2987824" y="3789040"/>
            <a:ext cx="576064" cy="86409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443711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92508" y="446307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188-298C-4C03-A59B-3E970A88E411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4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44824"/>
            <a:ext cx="3885853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539553" y="1124744"/>
            <a:ext cx="4032448" cy="525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traversal, </a:t>
            </a:r>
          </a:p>
          <a:p>
            <a:r>
              <a:rPr lang="en-IN" sz="2000" b="1" u="sng" dirty="0" smtClean="0"/>
              <a:t>HDIEB</a:t>
            </a:r>
            <a:r>
              <a:rPr lang="en-IN" sz="2000" b="1" dirty="0" smtClean="0"/>
              <a:t> </a:t>
            </a:r>
            <a:r>
              <a:rPr lang="en-IN" sz="2000" b="1" u="sng" dirty="0" smtClean="0"/>
              <a:t>JFKLGC </a:t>
            </a:r>
            <a:r>
              <a:rPr lang="en-IN" sz="2000" b="1" dirty="0" smtClean="0"/>
              <a:t>A</a:t>
            </a:r>
          </a:p>
          <a:p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Now Right child of A will be the node which comes just before node A.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C is the right child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Left child of A will be the first node before nodes of right subtree 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B is the left child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1044565" y="2493854"/>
            <a:ext cx="576064" cy="71816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1836653" y="2493855"/>
            <a:ext cx="576064" cy="71816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16726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784396" y="319323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10-BCE4-47FE-81AE-B73BB340CCA4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4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0728"/>
            <a:ext cx="3885853" cy="280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588789" y="990766"/>
            <a:ext cx="4032448" cy="525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Now Look at C in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Traversal ,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So for C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Left subtree=FJ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Right subtree=KGL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Now Look at </a:t>
            </a:r>
            <a:r>
              <a:rPr lang="en-IN" sz="2000" dirty="0" smtClean="0"/>
              <a:t>B </a:t>
            </a:r>
            <a:r>
              <a:rPr lang="en-IN" sz="2000" dirty="0"/>
              <a:t>in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</a:t>
            </a:r>
            <a:r>
              <a:rPr lang="en-IN" sz="2000" dirty="0"/>
              <a:t>Traversal , </a:t>
            </a:r>
            <a:r>
              <a:rPr lang="en-IN" sz="2000" b="1" dirty="0" err="1"/>
              <a:t>Inorder</a:t>
            </a:r>
            <a:r>
              <a:rPr lang="en-IN" sz="2000" b="1" dirty="0"/>
              <a:t>=HDBIEAFJCKGL</a:t>
            </a:r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So </a:t>
            </a:r>
            <a:r>
              <a:rPr lang="en-IN" sz="2000" b="1" dirty="0"/>
              <a:t>for </a:t>
            </a:r>
            <a:r>
              <a:rPr lang="en-IN" sz="2000" b="1" dirty="0" smtClean="0"/>
              <a:t>B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/>
              <a:t>Left </a:t>
            </a:r>
            <a:r>
              <a:rPr lang="en-IN" sz="2000" b="1" dirty="0" smtClean="0"/>
              <a:t>subtree=HD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/>
              <a:t>Right </a:t>
            </a:r>
            <a:r>
              <a:rPr lang="en-IN" sz="2000" b="1" dirty="0" smtClean="0"/>
              <a:t>subtree=IE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339752" y="2231167"/>
            <a:ext cx="2751405" cy="909801"/>
            <a:chOff x="2612684" y="3044336"/>
            <a:chExt cx="2751405" cy="909801"/>
          </a:xfrm>
        </p:grpSpPr>
        <p:sp>
          <p:nvSpPr>
            <p:cNvPr id="5" name="Right Brace 4"/>
            <p:cNvSpPr/>
            <p:nvPr/>
          </p:nvSpPr>
          <p:spPr>
            <a:xfrm rot="5400000">
              <a:off x="2951820" y="3224356"/>
              <a:ext cx="576064" cy="216024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12684" y="3614331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/>
                <a:t>Left Subtree</a:t>
              </a:r>
              <a:endParaRPr lang="en-IN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79913" y="3646360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/>
                <a:t>Right Subtree</a:t>
              </a:r>
              <a:endParaRPr lang="en-IN" sz="1400" b="1" dirty="0"/>
            </a:p>
          </p:txBody>
        </p:sp>
        <p:sp>
          <p:nvSpPr>
            <p:cNvPr id="12" name="Right Brace 11"/>
            <p:cNvSpPr/>
            <p:nvPr/>
          </p:nvSpPr>
          <p:spPr>
            <a:xfrm rot="5400000">
              <a:off x="3563888" y="3116344"/>
              <a:ext cx="576064" cy="432048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</p:grpSp>
      <p:sp>
        <p:nvSpPr>
          <p:cNvPr id="16" name="Right Brace 15"/>
          <p:cNvSpPr/>
          <p:nvPr/>
        </p:nvSpPr>
        <p:spPr>
          <a:xfrm rot="5400000">
            <a:off x="2015715" y="4617132"/>
            <a:ext cx="576064" cy="2160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676579" y="500710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843808" y="503913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19" name="Right Brace 18"/>
          <p:cNvSpPr/>
          <p:nvPr/>
        </p:nvSpPr>
        <p:spPr>
          <a:xfrm rot="5400000">
            <a:off x="2375756" y="4617132"/>
            <a:ext cx="576064" cy="216024"/>
          </a:xfrm>
          <a:prstGeom prst="rightBrace">
            <a:avLst>
              <a:gd name="adj1" fmla="val 25000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F8F7-859D-476C-8D07-C9BDBE1E99C6}" type="datetime1">
              <a:rPr lang="en-IN" smtClean="0"/>
              <a:t>16-09-2024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50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8789" y="990766"/>
            <a:ext cx="4032448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Now Look at node just before B 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 , 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err="1"/>
              <a:t>Postorder</a:t>
            </a:r>
            <a:r>
              <a:rPr lang="en-IN" sz="2000" b="1" dirty="0"/>
              <a:t>=HDIEBJFKLGCA</a:t>
            </a:r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E is right child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Left child of A will be the first node before nodes of right subtree in </a:t>
            </a:r>
            <a:r>
              <a:rPr lang="en-IN" sz="2000" dirty="0" err="1"/>
              <a:t>postorder</a:t>
            </a:r>
            <a:r>
              <a:rPr lang="en-IN" sz="2000" dirty="0"/>
              <a:t> traversal.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 </a:t>
            </a:r>
            <a:r>
              <a:rPr lang="en-IN" sz="2000" b="1" dirty="0"/>
              <a:t>is the left </a:t>
            </a:r>
            <a:r>
              <a:rPr lang="en-IN" sz="2000" b="1" dirty="0" smtClean="0"/>
              <a:t>child</a:t>
            </a:r>
            <a:endParaRPr lang="en-IN" sz="2000" b="1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89" y="1719257"/>
            <a:ext cx="3550227" cy="154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/>
          <p:cNvSpPr/>
          <p:nvPr/>
        </p:nvSpPr>
        <p:spPr>
          <a:xfrm rot="5400000">
            <a:off x="2303747" y="3203275"/>
            <a:ext cx="576064" cy="2160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64611" y="3593250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362527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2663788" y="3203275"/>
            <a:ext cx="576064" cy="216024"/>
          </a:xfrm>
          <a:prstGeom prst="rightBrace">
            <a:avLst>
              <a:gd name="adj1" fmla="val 25000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830-3CC0-43D8-B8EA-6941EFB037DF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54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8789" y="990766"/>
            <a:ext cx="4032448" cy="525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Now Look at node just before C 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 , 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err="1"/>
              <a:t>Postorder</a:t>
            </a:r>
            <a:r>
              <a:rPr lang="en-IN" sz="2000" b="1" dirty="0"/>
              <a:t>=HDIEBJFKLGCA</a:t>
            </a:r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G is right child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Left child of </a:t>
            </a:r>
            <a:r>
              <a:rPr lang="en-IN" sz="2000" dirty="0" smtClean="0"/>
              <a:t>C </a:t>
            </a:r>
            <a:r>
              <a:rPr lang="en-IN" sz="2000" dirty="0"/>
              <a:t>will be the first node before nodes of right subtree in </a:t>
            </a:r>
            <a:r>
              <a:rPr lang="en-IN" sz="2000" dirty="0" err="1"/>
              <a:t>postorder</a:t>
            </a:r>
            <a:r>
              <a:rPr lang="en-IN" sz="2000" dirty="0"/>
              <a:t> traversal.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/>
              <a:t>F</a:t>
            </a:r>
            <a:r>
              <a:rPr lang="en-IN" sz="2000" b="1" dirty="0" smtClean="0"/>
              <a:t> </a:t>
            </a:r>
            <a:r>
              <a:rPr lang="en-IN" sz="2000" b="1" dirty="0"/>
              <a:t>is the left </a:t>
            </a:r>
            <a:r>
              <a:rPr lang="en-IN" sz="2000" b="1" dirty="0" smtClean="0"/>
              <a:t>child</a:t>
            </a:r>
            <a:endParaRPr lang="en-IN" sz="20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89" y="1700808"/>
            <a:ext cx="355022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Brace 5"/>
          <p:cNvSpPr/>
          <p:nvPr/>
        </p:nvSpPr>
        <p:spPr>
          <a:xfrm rot="5400000">
            <a:off x="2879812" y="2888940"/>
            <a:ext cx="576064" cy="2160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23728" y="327891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03848" y="326523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3203848" y="2780928"/>
            <a:ext cx="576064" cy="432048"/>
          </a:xfrm>
          <a:prstGeom prst="rightBrace">
            <a:avLst>
              <a:gd name="adj1" fmla="val 25000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7591-0D02-4811-AB46-83FF2263009D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71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29583"/>
            <a:ext cx="4238129" cy="194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57" y="1556792"/>
            <a:ext cx="429577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539553" y="980728"/>
            <a:ext cx="4032448" cy="5184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=LRN</a:t>
            </a:r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From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traversal, </a:t>
            </a:r>
          </a:p>
          <a:p>
            <a:pPr lvl="1"/>
            <a:r>
              <a:rPr lang="en-IN" sz="1800" dirty="0" smtClean="0"/>
              <a:t>H is to the left of D so</a:t>
            </a:r>
          </a:p>
          <a:p>
            <a:pPr lvl="1"/>
            <a:r>
              <a:rPr lang="en-IN" sz="1800" b="1" dirty="0" smtClean="0"/>
              <a:t>Left child of D =H</a:t>
            </a:r>
          </a:p>
          <a:p>
            <a:pPr lvl="1"/>
            <a:r>
              <a:rPr lang="en-IN" sz="1800" dirty="0" smtClean="0"/>
              <a:t>I is to the Left of E</a:t>
            </a:r>
          </a:p>
          <a:p>
            <a:pPr lvl="1"/>
            <a:r>
              <a:rPr lang="en-IN" sz="1800" b="1" dirty="0" smtClean="0"/>
              <a:t>Left child of E =I</a:t>
            </a:r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From </a:t>
            </a:r>
            <a:r>
              <a:rPr lang="en-IN" sz="2000" dirty="0" err="1"/>
              <a:t>Inorder</a:t>
            </a:r>
            <a:r>
              <a:rPr lang="en-IN" sz="2000" dirty="0"/>
              <a:t> traversal, </a:t>
            </a:r>
          </a:p>
          <a:p>
            <a:pPr lvl="1"/>
            <a:r>
              <a:rPr lang="en-IN" sz="1800" dirty="0" smtClean="0"/>
              <a:t>J </a:t>
            </a:r>
            <a:r>
              <a:rPr lang="en-IN" sz="1800" dirty="0"/>
              <a:t>is to the </a:t>
            </a:r>
            <a:r>
              <a:rPr lang="en-IN" sz="1800" dirty="0" smtClean="0"/>
              <a:t>right </a:t>
            </a:r>
            <a:r>
              <a:rPr lang="en-IN" sz="1800" dirty="0"/>
              <a:t>of </a:t>
            </a:r>
            <a:r>
              <a:rPr lang="en-IN" sz="1800" dirty="0" smtClean="0"/>
              <a:t>F </a:t>
            </a:r>
            <a:r>
              <a:rPr lang="en-IN" sz="1800" dirty="0"/>
              <a:t>so</a:t>
            </a:r>
          </a:p>
          <a:p>
            <a:pPr lvl="1"/>
            <a:r>
              <a:rPr lang="en-IN" sz="1800" b="1" dirty="0" smtClean="0"/>
              <a:t>Right child </a:t>
            </a:r>
            <a:r>
              <a:rPr lang="en-IN" sz="1800" b="1" dirty="0"/>
              <a:t>of </a:t>
            </a:r>
            <a:r>
              <a:rPr lang="en-IN" sz="1800" b="1" dirty="0" smtClean="0"/>
              <a:t>F =J</a:t>
            </a:r>
            <a:endParaRPr lang="en-IN" sz="1800" b="1" dirty="0"/>
          </a:p>
          <a:p>
            <a:pPr lvl="1"/>
            <a:r>
              <a:rPr lang="en-IN" sz="1800" dirty="0" smtClean="0"/>
              <a:t>K is </a:t>
            </a:r>
            <a:r>
              <a:rPr lang="en-IN" sz="1800" dirty="0"/>
              <a:t>to the Left of </a:t>
            </a:r>
            <a:r>
              <a:rPr lang="en-IN" sz="1800" dirty="0" smtClean="0"/>
              <a:t>G</a:t>
            </a:r>
            <a:endParaRPr lang="en-IN" sz="1800" dirty="0"/>
          </a:p>
          <a:p>
            <a:pPr lvl="1"/>
            <a:r>
              <a:rPr lang="en-IN" sz="1800" dirty="0"/>
              <a:t>L</a:t>
            </a:r>
            <a:r>
              <a:rPr lang="en-IN" sz="1800" dirty="0" smtClean="0"/>
              <a:t> </a:t>
            </a:r>
            <a:r>
              <a:rPr lang="en-IN" sz="1800" dirty="0"/>
              <a:t>is to the </a:t>
            </a:r>
            <a:r>
              <a:rPr lang="en-IN" sz="1800" dirty="0" smtClean="0"/>
              <a:t>right </a:t>
            </a:r>
            <a:r>
              <a:rPr lang="en-IN" sz="1800" dirty="0"/>
              <a:t>of G</a:t>
            </a:r>
          </a:p>
          <a:p>
            <a:pPr lvl="1"/>
            <a:r>
              <a:rPr lang="en-IN" sz="1800" b="1" dirty="0" smtClean="0"/>
              <a:t>Left </a:t>
            </a:r>
            <a:r>
              <a:rPr lang="en-IN" sz="1800" b="1" dirty="0"/>
              <a:t>child of </a:t>
            </a:r>
            <a:r>
              <a:rPr lang="en-IN" sz="1800" b="1" dirty="0" smtClean="0"/>
              <a:t>G =K</a:t>
            </a:r>
            <a:endParaRPr lang="en-IN" sz="1800" b="1" dirty="0"/>
          </a:p>
          <a:p>
            <a:pPr lvl="1"/>
            <a:r>
              <a:rPr lang="en-IN" sz="1800" b="1" dirty="0" smtClean="0"/>
              <a:t>Right child </a:t>
            </a:r>
            <a:r>
              <a:rPr lang="en-IN" sz="1800" b="1" dirty="0"/>
              <a:t>of G</a:t>
            </a:r>
            <a:r>
              <a:rPr lang="en-IN" sz="1800" b="1" dirty="0" smtClean="0"/>
              <a:t> =L</a:t>
            </a:r>
            <a:endParaRPr lang="en-IN" sz="1800" b="1" dirty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  <a:p>
            <a:pPr lvl="1"/>
            <a:endParaRPr lang="en-IN" sz="1800" b="1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122B-9B44-442C-BD48-68DF5FF564E6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86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44009" y="2708476"/>
            <a:ext cx="3600400" cy="1702160"/>
          </a:xfrm>
        </p:spPr>
        <p:txBody>
          <a:bodyPr>
            <a:normAutofit/>
          </a:bodyPr>
          <a:lstStyle/>
          <a:p>
            <a:r>
              <a:rPr lang="en-IN" sz="2000" b="1" dirty="0"/>
              <a:t>Binary Tree </a:t>
            </a:r>
            <a:r>
              <a:rPr lang="en-IN" sz="2000" b="1" dirty="0" smtClean="0"/>
              <a:t>Construction=</a:t>
            </a:r>
            <a:r>
              <a:rPr lang="en-IN" sz="2000" b="1" dirty="0" err="1" smtClean="0"/>
              <a:t>In+PreOrder</a:t>
            </a:r>
            <a:endParaRPr lang="en-IN" sz="2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923F-0C47-4C1E-B77C-863D63AA18C1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9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2047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609" y="2132856"/>
            <a:ext cx="6768752" cy="3508977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D0477-2ACA-432E-AE29-6286F1B5EC2E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35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2047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609" y="2132856"/>
            <a:ext cx="6768752" cy="3508977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D0477-2ACA-432E-AE29-6286F1B5EC2E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2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609" y="2132856"/>
            <a:ext cx="6768752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800" b="1" dirty="0" err="1" smtClean="0"/>
              <a:t>Preorder</a:t>
            </a:r>
            <a:r>
              <a:rPr lang="en-IN" sz="1800" b="1" dirty="0" smtClean="0"/>
              <a:t>=NLR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In </a:t>
            </a:r>
            <a:r>
              <a:rPr lang="en-IN" sz="2000" dirty="0" err="1" smtClean="0"/>
              <a:t>Preorder</a:t>
            </a:r>
            <a:r>
              <a:rPr lang="en-IN" sz="2000" dirty="0" smtClean="0"/>
              <a:t> traversal, The First Node is the Root.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From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traversal-Find the left subtree and right subtree </a:t>
            </a:r>
          </a:p>
          <a:p>
            <a:pPr lvl="1"/>
            <a:r>
              <a:rPr lang="en-IN" sz="1600" dirty="0" smtClean="0"/>
              <a:t>Nodes on the left of the root in </a:t>
            </a:r>
            <a:r>
              <a:rPr lang="en-IN" sz="1600" dirty="0" err="1" smtClean="0"/>
              <a:t>Inorder</a:t>
            </a:r>
            <a:r>
              <a:rPr lang="en-IN" sz="1600" dirty="0" smtClean="0"/>
              <a:t> =Left Subtree</a:t>
            </a:r>
          </a:p>
          <a:p>
            <a:pPr lvl="1"/>
            <a:r>
              <a:rPr lang="en-IN" sz="1800" dirty="0" smtClean="0"/>
              <a:t>Nodes </a:t>
            </a:r>
            <a:r>
              <a:rPr lang="en-IN" sz="1800" dirty="0"/>
              <a:t>on the </a:t>
            </a:r>
            <a:r>
              <a:rPr lang="en-IN" sz="1800" dirty="0" smtClean="0"/>
              <a:t>right </a:t>
            </a:r>
            <a:r>
              <a:rPr lang="en-IN" sz="1800" dirty="0"/>
              <a:t>of the root in </a:t>
            </a:r>
            <a:r>
              <a:rPr lang="en-IN" sz="1800" dirty="0" err="1"/>
              <a:t>Inorder</a:t>
            </a:r>
            <a:r>
              <a:rPr lang="en-IN" sz="1800" dirty="0"/>
              <a:t> </a:t>
            </a:r>
            <a:r>
              <a:rPr lang="en-IN" sz="1800" dirty="0" smtClean="0"/>
              <a:t>=Right </a:t>
            </a:r>
            <a:r>
              <a:rPr lang="en-IN" sz="1800" dirty="0"/>
              <a:t>Subtree</a:t>
            </a:r>
          </a:p>
          <a:p>
            <a:pPr marL="525780" indent="-457200">
              <a:buFont typeface="+mj-lt"/>
              <a:buAutoNum type="arabicParenR"/>
            </a:pPr>
            <a:endParaRPr lang="en-IN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63541"/>
            <a:ext cx="364234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4202" y="667624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D0477-2ACA-432E-AE29-6286F1B5EC2E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8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887413"/>
            <a:ext cx="7416824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Height 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Maximum level of any leaf in the tree.</a:t>
            </a:r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52688"/>
            <a:ext cx="5472608" cy="328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EEBA-7C8F-46D3-B08F-A650F2F06020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2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242067"/>
            <a:ext cx="6768752" cy="4347173"/>
          </a:xfrm>
        </p:spPr>
        <p:txBody>
          <a:bodyPr>
            <a:normAutofit fontScale="70000" lnSpcReduction="20000"/>
          </a:bodyPr>
          <a:lstStyle/>
          <a:p>
            <a:pPr marL="68580" indent="0">
              <a:buNone/>
            </a:pPr>
            <a:r>
              <a:rPr lang="en-IN" sz="2000" b="1" dirty="0" err="1" smtClean="0"/>
              <a:t>Preorder</a:t>
            </a:r>
            <a:r>
              <a:rPr lang="en-IN" sz="2000" b="1" dirty="0" smtClean="0"/>
              <a:t>=</a:t>
            </a:r>
            <a:r>
              <a:rPr lang="en-IN" sz="2000" b="1" dirty="0" err="1" smtClean="0">
                <a:solidFill>
                  <a:srgbClr val="00B0F0"/>
                </a:solidFill>
              </a:rPr>
              <a:t>b</a:t>
            </a:r>
            <a:r>
              <a:rPr lang="en-IN" sz="2000" b="1" dirty="0" err="1" smtClean="0"/>
              <a:t>dgheicfj</a:t>
            </a: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</a:t>
            </a:r>
            <a:r>
              <a:rPr lang="en-IN" sz="2000" b="1" dirty="0" err="1" smtClean="0"/>
              <a:t>gdh</a:t>
            </a:r>
            <a:r>
              <a:rPr lang="en-IN" sz="2000" b="1" dirty="0" smtClean="0"/>
              <a:t>   </a:t>
            </a:r>
            <a:r>
              <a:rPr lang="en-IN" sz="2000" b="1" dirty="0" smtClean="0">
                <a:solidFill>
                  <a:srgbClr val="00B0F0"/>
                </a:solidFill>
              </a:rPr>
              <a:t>b</a:t>
            </a:r>
            <a:r>
              <a:rPr lang="en-IN" sz="2000" b="1" dirty="0" smtClean="0"/>
              <a:t>    </a:t>
            </a:r>
            <a:r>
              <a:rPr lang="en-IN" sz="2000" b="1" dirty="0" err="1" smtClean="0"/>
              <a:t>ei</a:t>
            </a:r>
            <a:r>
              <a:rPr lang="en-IN" sz="2000" b="1" dirty="0" smtClean="0"/>
              <a:t>    a   </a:t>
            </a:r>
            <a:r>
              <a:rPr lang="en-IN" sz="2000" b="1" dirty="0" err="1" smtClean="0"/>
              <a:t>fjc</a:t>
            </a: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b 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Left subtree=</a:t>
            </a:r>
            <a:r>
              <a:rPr lang="en-IN" sz="2000" dirty="0" err="1" smtClean="0"/>
              <a:t>gdh</a:t>
            </a: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Right Subtree=</a:t>
            </a:r>
            <a:r>
              <a:rPr lang="en-IN" sz="2000" dirty="0" err="1" smtClean="0"/>
              <a:t>ei</a:t>
            </a: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68580" indent="0">
              <a:buNone/>
            </a:pPr>
            <a:endParaRPr lang="en-IN" b="1" dirty="0" smtClean="0"/>
          </a:p>
          <a:p>
            <a:pPr marL="68580" indent="0">
              <a:buNone/>
            </a:pPr>
            <a:r>
              <a:rPr lang="en-IN" b="1" dirty="0" err="1" smtClean="0"/>
              <a:t>Preorder</a:t>
            </a:r>
            <a:r>
              <a:rPr lang="en-IN" b="1" dirty="0" smtClean="0"/>
              <a:t>=</a:t>
            </a:r>
            <a:r>
              <a:rPr lang="en-IN" b="1" dirty="0" err="1" smtClean="0">
                <a:solidFill>
                  <a:srgbClr val="00B0F0"/>
                </a:solidFill>
              </a:rPr>
              <a:t>d</a:t>
            </a:r>
            <a:r>
              <a:rPr lang="en-IN" b="1" dirty="0" err="1" smtClean="0"/>
              <a:t>gheicfj</a:t>
            </a:r>
            <a:endParaRPr lang="en-IN" b="1" dirty="0"/>
          </a:p>
          <a:p>
            <a:pPr marL="68580" indent="0">
              <a:buNone/>
            </a:pPr>
            <a:r>
              <a:rPr lang="en-IN" b="1" dirty="0" err="1"/>
              <a:t>Inorder</a:t>
            </a:r>
            <a:r>
              <a:rPr lang="en-IN" b="1" dirty="0"/>
              <a:t>=</a:t>
            </a:r>
            <a:r>
              <a:rPr lang="en-IN" b="1" dirty="0" err="1">
                <a:solidFill>
                  <a:srgbClr val="00B0F0"/>
                </a:solidFill>
              </a:rPr>
              <a:t>gdh</a:t>
            </a:r>
            <a:r>
              <a:rPr lang="en-IN" b="1" dirty="0">
                <a:solidFill>
                  <a:srgbClr val="00B0F0"/>
                </a:solidFill>
              </a:rPr>
              <a:t>   b</a:t>
            </a:r>
            <a:r>
              <a:rPr lang="en-IN" b="1" dirty="0"/>
              <a:t>    </a:t>
            </a:r>
            <a:r>
              <a:rPr lang="en-IN" b="1" dirty="0" err="1"/>
              <a:t>ei</a:t>
            </a:r>
            <a:r>
              <a:rPr lang="en-IN" b="1" dirty="0"/>
              <a:t>    a   </a:t>
            </a:r>
            <a:r>
              <a:rPr lang="en-IN" b="1" dirty="0" err="1"/>
              <a:t>fjc</a:t>
            </a:r>
            <a:endParaRPr lang="en-IN" b="1" dirty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  <a:p>
            <a:pPr marL="525780" indent="-457200">
              <a:buFont typeface="+mj-lt"/>
              <a:buAutoNum type="arabicParenR"/>
            </a:pPr>
            <a:r>
              <a:rPr lang="en-IN" dirty="0" smtClean="0"/>
              <a:t>d </a:t>
            </a:r>
            <a:r>
              <a:rPr lang="en-IN" dirty="0"/>
              <a:t>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g</a:t>
            </a:r>
            <a:r>
              <a:rPr lang="en-IN" dirty="0" smtClean="0"/>
              <a:t> is on left of d</a:t>
            </a:r>
          </a:p>
          <a:p>
            <a:pPr marL="525780" indent="-457200">
              <a:buFont typeface="+mj-lt"/>
              <a:buAutoNum type="arabicParenR"/>
            </a:pPr>
            <a:r>
              <a:rPr lang="en-IN" dirty="0" smtClean="0"/>
              <a:t>Left subtree=g</a:t>
            </a:r>
            <a:endParaRPr lang="en-IN" dirty="0"/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h</a:t>
            </a:r>
            <a:r>
              <a:rPr lang="en-IN" dirty="0" smtClean="0"/>
              <a:t> is on right of d</a:t>
            </a:r>
          </a:p>
          <a:p>
            <a:pPr marL="525780" indent="-457200">
              <a:buFont typeface="+mj-lt"/>
              <a:buAutoNum type="arabicParenR"/>
            </a:pPr>
            <a:r>
              <a:rPr lang="en-IN" dirty="0" smtClean="0"/>
              <a:t>Right Subtree=h</a:t>
            </a:r>
            <a:endParaRPr lang="en-IN" dirty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68760"/>
            <a:ext cx="26860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76" y="3140968"/>
            <a:ext cx="33318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4202" y="369662"/>
            <a:ext cx="7024744" cy="601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Binary Tree 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9" y="5229200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27A8-8DA1-45E5-8A05-E0B8C1D5A79D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2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242067"/>
            <a:ext cx="6768752" cy="4347173"/>
          </a:xfrm>
        </p:spPr>
        <p:txBody>
          <a:bodyPr>
            <a:normAutofit fontScale="85000" lnSpcReduction="20000"/>
          </a:bodyPr>
          <a:lstStyle/>
          <a:p>
            <a:pPr marL="68580" indent="0">
              <a:buNone/>
            </a:pPr>
            <a:r>
              <a:rPr lang="en-IN" sz="2000" b="1" dirty="0" err="1" smtClean="0"/>
              <a:t>Preorder</a:t>
            </a:r>
            <a:r>
              <a:rPr lang="en-IN" sz="2000" b="1" dirty="0" smtClean="0"/>
              <a:t>=</a:t>
            </a:r>
            <a:r>
              <a:rPr lang="en-IN" sz="2000" b="1" dirty="0" err="1" smtClean="0">
                <a:solidFill>
                  <a:srgbClr val="00B0F0"/>
                </a:solidFill>
              </a:rPr>
              <a:t>e</a:t>
            </a:r>
            <a:r>
              <a:rPr lang="en-IN" sz="2000" b="1" dirty="0" err="1" smtClean="0"/>
              <a:t>icfj</a:t>
            </a: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</a:t>
            </a:r>
            <a:r>
              <a:rPr lang="en-IN" sz="2000" b="1" dirty="0" err="1" smtClean="0">
                <a:solidFill>
                  <a:srgbClr val="00B0F0"/>
                </a:solidFill>
              </a:rPr>
              <a:t>gdh</a:t>
            </a:r>
            <a:r>
              <a:rPr lang="en-IN" sz="2000" b="1" dirty="0" smtClean="0">
                <a:solidFill>
                  <a:srgbClr val="00B0F0"/>
                </a:solidFill>
              </a:rPr>
              <a:t> </a:t>
            </a:r>
            <a:r>
              <a:rPr lang="en-IN" sz="2000" b="1" dirty="0" smtClean="0"/>
              <a:t>  </a:t>
            </a:r>
            <a:r>
              <a:rPr lang="en-IN" sz="2000" b="1" dirty="0" smtClean="0">
                <a:solidFill>
                  <a:srgbClr val="00B0F0"/>
                </a:solidFill>
              </a:rPr>
              <a:t>b</a:t>
            </a:r>
            <a:r>
              <a:rPr lang="en-IN" sz="2000" b="1" dirty="0" smtClean="0"/>
              <a:t>    </a:t>
            </a:r>
            <a:r>
              <a:rPr lang="en-IN" sz="2000" b="1" dirty="0" err="1" smtClean="0">
                <a:solidFill>
                  <a:srgbClr val="00B0F0"/>
                </a:solidFill>
              </a:rPr>
              <a:t>ei</a:t>
            </a:r>
            <a:r>
              <a:rPr lang="en-IN" sz="2000" b="1" dirty="0" smtClean="0"/>
              <a:t>    </a:t>
            </a:r>
            <a:r>
              <a:rPr lang="en-IN" sz="2000" b="1" dirty="0" smtClean="0">
                <a:solidFill>
                  <a:srgbClr val="00B0F0"/>
                </a:solidFill>
              </a:rPr>
              <a:t>a</a:t>
            </a:r>
            <a:r>
              <a:rPr lang="en-IN" sz="2000" b="1" dirty="0" smtClean="0"/>
              <a:t>   </a:t>
            </a:r>
            <a:r>
              <a:rPr lang="en-IN" sz="2000" b="1" dirty="0" err="1" smtClean="0"/>
              <a:t>fjc</a:t>
            </a: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e</a:t>
            </a:r>
            <a:r>
              <a:rPr lang="en-IN" sz="2000" dirty="0" smtClean="0"/>
              <a:t> 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Left subtree=NULL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Right Subtree=</a:t>
            </a:r>
            <a:r>
              <a:rPr lang="en-IN" sz="2000" dirty="0" err="1" smtClean="0"/>
              <a:t>i</a:t>
            </a: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68580" indent="0">
              <a:buNone/>
            </a:pPr>
            <a:endParaRPr lang="en-IN" b="1" dirty="0" smtClean="0"/>
          </a:p>
          <a:p>
            <a:pPr marL="68580" indent="0">
              <a:buNone/>
            </a:pPr>
            <a:r>
              <a:rPr lang="en-IN" b="1" dirty="0" err="1" smtClean="0"/>
              <a:t>Preorder</a:t>
            </a:r>
            <a:r>
              <a:rPr lang="en-IN" b="1" dirty="0" smtClean="0"/>
              <a:t>=</a:t>
            </a:r>
            <a:r>
              <a:rPr lang="en-IN" b="1" dirty="0" err="1" smtClean="0">
                <a:solidFill>
                  <a:srgbClr val="00B0F0"/>
                </a:solidFill>
              </a:rPr>
              <a:t>c</a:t>
            </a:r>
            <a:r>
              <a:rPr lang="en-IN" b="1" dirty="0" err="1" smtClean="0"/>
              <a:t>fj</a:t>
            </a:r>
            <a:endParaRPr lang="en-IN" b="1" dirty="0"/>
          </a:p>
          <a:p>
            <a:pPr marL="68580" indent="0">
              <a:buNone/>
            </a:pPr>
            <a:r>
              <a:rPr lang="en-IN" b="1" dirty="0" err="1">
                <a:solidFill>
                  <a:srgbClr val="00B0F0"/>
                </a:solidFill>
              </a:rPr>
              <a:t>Inorder</a:t>
            </a:r>
            <a:r>
              <a:rPr lang="en-IN" b="1" dirty="0">
                <a:solidFill>
                  <a:srgbClr val="00B0F0"/>
                </a:solidFill>
              </a:rPr>
              <a:t>=</a:t>
            </a:r>
            <a:r>
              <a:rPr lang="en-IN" b="1" dirty="0" err="1">
                <a:solidFill>
                  <a:srgbClr val="00B0F0"/>
                </a:solidFill>
              </a:rPr>
              <a:t>gdh</a:t>
            </a:r>
            <a:r>
              <a:rPr lang="en-IN" b="1" dirty="0">
                <a:solidFill>
                  <a:srgbClr val="00B0F0"/>
                </a:solidFill>
              </a:rPr>
              <a:t>   b    </a:t>
            </a:r>
            <a:r>
              <a:rPr lang="en-IN" b="1" dirty="0" err="1">
                <a:solidFill>
                  <a:srgbClr val="00B0F0"/>
                </a:solidFill>
              </a:rPr>
              <a:t>ei</a:t>
            </a:r>
            <a:r>
              <a:rPr lang="en-IN" b="1" dirty="0">
                <a:solidFill>
                  <a:srgbClr val="00B0F0"/>
                </a:solidFill>
              </a:rPr>
              <a:t>    a</a:t>
            </a:r>
            <a:r>
              <a:rPr lang="en-IN" b="1" dirty="0"/>
              <a:t>   </a:t>
            </a:r>
            <a:r>
              <a:rPr lang="en-IN" b="1" dirty="0" err="1"/>
              <a:t>fj</a:t>
            </a:r>
            <a:r>
              <a:rPr lang="en-IN" b="1" dirty="0" err="1">
                <a:solidFill>
                  <a:srgbClr val="00B0F0"/>
                </a:solidFill>
              </a:rPr>
              <a:t>c</a:t>
            </a:r>
            <a:endParaRPr lang="en-IN" b="1" dirty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endParaRPr lang="en-IN" dirty="0"/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c</a:t>
            </a:r>
            <a:r>
              <a:rPr lang="en-IN" dirty="0" smtClean="0"/>
              <a:t> </a:t>
            </a:r>
            <a:r>
              <a:rPr lang="en-IN" dirty="0"/>
              <a:t>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Left </a:t>
            </a:r>
            <a:r>
              <a:rPr lang="en-IN" dirty="0" smtClean="0"/>
              <a:t>subtree=fj</a:t>
            </a:r>
            <a:endParaRPr lang="en-IN" dirty="0"/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Right </a:t>
            </a:r>
            <a:r>
              <a:rPr lang="en-IN" dirty="0" smtClean="0"/>
              <a:t>Subtree=NULL</a:t>
            </a:r>
            <a:endParaRPr lang="en-IN" dirty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4932040" y="1196752"/>
            <a:ext cx="3331840" cy="2088232"/>
            <a:chOff x="4984576" y="3140968"/>
            <a:chExt cx="3331840" cy="2088232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576" y="3140968"/>
              <a:ext cx="3331840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4104934"/>
              <a:ext cx="99060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704202" y="367056"/>
            <a:ext cx="7024744" cy="601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Binary Tree 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9" y="5229200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24E89-6FD8-4F8E-B5F2-8FA2F6658807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8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242067"/>
            <a:ext cx="6768752" cy="4347173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err="1" smtClean="0"/>
              <a:t>Preorder</a:t>
            </a:r>
            <a:r>
              <a:rPr lang="en-IN" sz="2000" b="1" dirty="0" smtClean="0"/>
              <a:t>=</a:t>
            </a:r>
            <a:r>
              <a:rPr lang="en-IN" sz="2000" b="1" dirty="0" smtClean="0">
                <a:solidFill>
                  <a:srgbClr val="00B0F0"/>
                </a:solidFill>
              </a:rPr>
              <a:t>f</a:t>
            </a:r>
            <a:r>
              <a:rPr lang="en-IN" sz="2000" b="1" dirty="0" smtClean="0"/>
              <a:t>j</a:t>
            </a:r>
            <a:endParaRPr lang="en-IN" sz="2000" b="1" dirty="0"/>
          </a:p>
          <a:p>
            <a:pPr marL="68580" indent="0">
              <a:buNone/>
            </a:pPr>
            <a:r>
              <a:rPr lang="en-IN" sz="2000" b="1" dirty="0" err="1">
                <a:solidFill>
                  <a:srgbClr val="00B0F0"/>
                </a:solidFill>
              </a:rPr>
              <a:t>Inorder</a:t>
            </a:r>
            <a:r>
              <a:rPr lang="en-IN" sz="2000" b="1" dirty="0">
                <a:solidFill>
                  <a:srgbClr val="00B0F0"/>
                </a:solidFill>
              </a:rPr>
              <a:t>=</a:t>
            </a:r>
            <a:r>
              <a:rPr lang="en-IN" sz="2000" b="1" dirty="0" err="1">
                <a:solidFill>
                  <a:srgbClr val="00B0F0"/>
                </a:solidFill>
              </a:rPr>
              <a:t>gdh</a:t>
            </a:r>
            <a:r>
              <a:rPr lang="en-IN" sz="2000" b="1" dirty="0">
                <a:solidFill>
                  <a:srgbClr val="00B0F0"/>
                </a:solidFill>
              </a:rPr>
              <a:t>   b    </a:t>
            </a:r>
            <a:r>
              <a:rPr lang="en-IN" sz="2000" b="1" dirty="0" err="1">
                <a:solidFill>
                  <a:srgbClr val="00B0F0"/>
                </a:solidFill>
              </a:rPr>
              <a:t>ei</a:t>
            </a:r>
            <a:r>
              <a:rPr lang="en-IN" sz="2000" b="1" dirty="0">
                <a:solidFill>
                  <a:srgbClr val="00B0F0"/>
                </a:solidFill>
              </a:rPr>
              <a:t>    a   </a:t>
            </a:r>
            <a:r>
              <a:rPr lang="en-IN" sz="2000" b="1" dirty="0" err="1"/>
              <a:t>fj</a:t>
            </a:r>
            <a:r>
              <a:rPr lang="en-IN" sz="2000" b="1" dirty="0" err="1">
                <a:solidFill>
                  <a:srgbClr val="00B0F0"/>
                </a:solidFill>
              </a:rPr>
              <a:t>c</a:t>
            </a:r>
            <a:endParaRPr lang="en-IN" sz="2000" b="1" dirty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 </a:t>
            </a:r>
            <a:r>
              <a:rPr lang="en-IN" sz="2000" dirty="0"/>
              <a:t>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Left </a:t>
            </a:r>
            <a:r>
              <a:rPr lang="en-IN" sz="2000" dirty="0" smtClean="0"/>
              <a:t>subtree=NULL</a:t>
            </a:r>
            <a:endParaRPr lang="en-IN" sz="2000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Right </a:t>
            </a:r>
            <a:r>
              <a:rPr lang="en-IN" sz="2000" dirty="0" smtClean="0"/>
              <a:t>Subtree=j</a:t>
            </a:r>
            <a:endParaRPr lang="en-IN" sz="2000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68580" indent="0">
              <a:buNone/>
            </a:pPr>
            <a:r>
              <a:rPr lang="en-IN" sz="2000" b="1" dirty="0" smtClean="0"/>
              <a:t>Done</a:t>
            </a:r>
            <a:endParaRPr lang="en-IN" sz="20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644008" y="2420888"/>
            <a:ext cx="3342959" cy="2627992"/>
            <a:chOff x="1906085" y="3253470"/>
            <a:chExt cx="3342959" cy="2088232"/>
          </a:xfrm>
        </p:grpSpPr>
        <p:grpSp>
          <p:nvGrpSpPr>
            <p:cNvPr id="14" name="Group 13"/>
            <p:cNvGrpSpPr/>
            <p:nvPr/>
          </p:nvGrpSpPr>
          <p:grpSpPr>
            <a:xfrm>
              <a:off x="1906085" y="3253470"/>
              <a:ext cx="3331840" cy="2088232"/>
              <a:chOff x="4984576" y="3140968"/>
              <a:chExt cx="3331840" cy="2088232"/>
            </a:xfrm>
          </p:grpSpPr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4576" y="3140968"/>
                <a:ext cx="3331840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0192" y="4104934"/>
                <a:ext cx="990600" cy="1114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924" y="3583211"/>
              <a:ext cx="1080120" cy="142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704202" y="367056"/>
            <a:ext cx="7024744" cy="601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Binary Tree 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9" y="5229200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41E83-CD56-431A-AC93-4E3AEC6D15FC}" type="datetime1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7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700808"/>
            <a:ext cx="7024744" cy="2088232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Can Binary Tree be constructed using </a:t>
            </a:r>
            <a:r>
              <a:rPr lang="en-IN" sz="2800" b="1" dirty="0" err="1" smtClean="0"/>
              <a:t>Preorder</a:t>
            </a:r>
            <a:r>
              <a:rPr lang="en-IN" sz="2800" b="1" dirty="0" smtClean="0"/>
              <a:t> + </a:t>
            </a:r>
            <a:r>
              <a:rPr lang="en-IN" sz="2800" b="1" dirty="0" err="1" smtClean="0"/>
              <a:t>Postorder</a:t>
            </a:r>
            <a:r>
              <a:rPr lang="en-IN" sz="2800" b="1" dirty="0" smtClean="0"/>
              <a:t> Traversals?</a:t>
            </a:r>
            <a:endParaRPr lang="en-IN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CCA3F-9248-44B6-9298-6F8E6434398F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91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700808"/>
            <a:ext cx="7024744" cy="2088232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Can Binary Tree be constructed using </a:t>
            </a:r>
            <a:r>
              <a:rPr lang="en-IN" sz="2800" b="1" dirty="0" err="1" smtClean="0"/>
              <a:t>Preorder</a:t>
            </a:r>
            <a:r>
              <a:rPr lang="en-IN" sz="2800" b="1" dirty="0" smtClean="0"/>
              <a:t> + </a:t>
            </a:r>
            <a:r>
              <a:rPr lang="en-IN" sz="2800" b="1" dirty="0" err="1" smtClean="0"/>
              <a:t>Postorder</a:t>
            </a:r>
            <a:r>
              <a:rPr lang="en-IN" sz="2800" b="1" dirty="0" smtClean="0"/>
              <a:t> </a:t>
            </a:r>
            <a:r>
              <a:rPr lang="en-IN" sz="2800" b="1" dirty="0" err="1" smtClean="0"/>
              <a:t>Traversals?No</a:t>
            </a:r>
            <a:r>
              <a:rPr lang="en-IN" sz="2800" b="1" dirty="0" smtClean="0"/>
              <a:t/>
            </a:r>
            <a:br>
              <a:rPr lang="en-IN" sz="2800" b="1" dirty="0" smtClean="0"/>
            </a:br>
            <a:r>
              <a:rPr lang="en-IN" sz="2800" b="1" dirty="0"/>
              <a:t/>
            </a:r>
            <a:br>
              <a:rPr lang="en-IN" sz="2800" b="1" dirty="0"/>
            </a:br>
            <a:r>
              <a:rPr lang="en-IN" sz="2800" b="1" dirty="0" smtClean="0"/>
              <a:t>Why?? Any Guesses?</a:t>
            </a:r>
            <a:endParaRPr lang="en-IN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373E-2DAF-4B3A-99AC-98D911E40085}" type="datetime1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2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 err="1" smtClean="0"/>
              <a:t>Preorder</a:t>
            </a:r>
            <a:r>
              <a:rPr lang="en-IN" sz="2800" b="1" dirty="0" smtClean="0"/>
              <a:t> &amp; </a:t>
            </a:r>
            <a:r>
              <a:rPr lang="en-IN" sz="2800" b="1" dirty="0" err="1" smtClean="0"/>
              <a:t>Postorder</a:t>
            </a:r>
            <a:r>
              <a:rPr lang="en-IN" sz="2800" b="1" smtClean="0"/>
              <a:t>?</a:t>
            </a:r>
            <a:endParaRPr lang="en-IN" sz="2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6"/>
          <a:stretch/>
        </p:blipFill>
        <p:spPr bwMode="auto">
          <a:xfrm>
            <a:off x="2051720" y="2132855"/>
            <a:ext cx="5256583" cy="3448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8D99-33C5-4DA3-80EF-CDAED50E416F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6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Given the </a:t>
            </a:r>
            <a:r>
              <a:rPr lang="en-IN" sz="2000" b="1" dirty="0" err="1" smtClean="0"/>
              <a:t>Preorder</a:t>
            </a:r>
            <a:r>
              <a:rPr lang="en-IN" sz="2000" b="1" dirty="0" smtClean="0"/>
              <a:t> and </a:t>
            </a:r>
            <a:r>
              <a:rPr lang="en-IN" sz="2000" b="1" dirty="0" err="1" smtClean="0"/>
              <a:t>Postorder</a:t>
            </a:r>
            <a:r>
              <a:rPr lang="en-IN" sz="2000" b="1" dirty="0" smtClean="0"/>
              <a:t> traversal of binary tree, we cannot uniquely identify the tree.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This is because there can be two trees, with the same </a:t>
            </a:r>
            <a:r>
              <a:rPr lang="en-IN" sz="2000" b="1" dirty="0" err="1" smtClean="0"/>
              <a:t>preorder</a:t>
            </a:r>
            <a:r>
              <a:rPr lang="en-IN" sz="2000" b="1" dirty="0" smtClean="0"/>
              <a:t> and </a:t>
            </a:r>
            <a:r>
              <a:rPr lang="en-IN" sz="2000" b="1" dirty="0" err="1" smtClean="0"/>
              <a:t>postorder</a:t>
            </a:r>
            <a:r>
              <a:rPr lang="en-IN" sz="2000" b="1" dirty="0" smtClean="0"/>
              <a:t> traversals</a:t>
            </a:r>
            <a:endParaRPr lang="en-IN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61048"/>
            <a:ext cx="5760640" cy="201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8D99-33C5-4DA3-80EF-CDAED50E416F}" type="datetime1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39040" y="3347640"/>
              <a:ext cx="7906320" cy="2461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80" y="3341520"/>
                <a:ext cx="7929720" cy="24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65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sv-SE" sz="2000" dirty="0" smtClean="0"/>
              <a:t>Construct the Binary Tree corresponding to the following traversals</a:t>
            </a:r>
          </a:p>
          <a:p>
            <a:r>
              <a:rPr lang="sv-SE" sz="2000" dirty="0" smtClean="0"/>
              <a:t>inOrder </a:t>
            </a:r>
            <a:r>
              <a:rPr lang="sv-SE" sz="2000" dirty="0"/>
              <a:t>= { 4, 2, 5, 1, 6, 3, 7 </a:t>
            </a:r>
            <a:r>
              <a:rPr lang="sv-SE" sz="2000" dirty="0" smtClean="0"/>
              <a:t>}</a:t>
            </a:r>
            <a:endParaRPr lang="sv-SE" sz="2000" dirty="0"/>
          </a:p>
          <a:p>
            <a:r>
              <a:rPr lang="sv-SE" sz="2000" dirty="0" smtClean="0"/>
              <a:t>postOrder </a:t>
            </a:r>
            <a:r>
              <a:rPr lang="sv-SE" sz="2000" dirty="0"/>
              <a:t>= { 4, 5, 2, 6, 7, 3, 1 </a:t>
            </a:r>
            <a:r>
              <a:rPr lang="sv-SE" sz="2000" dirty="0" smtClean="0"/>
              <a:t>}</a:t>
            </a:r>
          </a:p>
          <a:p>
            <a:endParaRPr lang="sv-SE" sz="2000" dirty="0"/>
          </a:p>
          <a:p>
            <a:endParaRPr lang="sv-SE" sz="2000" dirty="0"/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C4D4-3AB1-4CEA-8C03-F7E558EC6855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8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027" y="836712"/>
            <a:ext cx="6777317" cy="453650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sv-SE" sz="2000" dirty="0" smtClean="0"/>
              <a:t>Construct the Binary Tree corresponding to the following traversals</a:t>
            </a:r>
          </a:p>
          <a:p>
            <a:r>
              <a:rPr lang="sv-SE" sz="2000" dirty="0" smtClean="0"/>
              <a:t>inOrder </a:t>
            </a:r>
            <a:r>
              <a:rPr lang="sv-SE" sz="2000" dirty="0"/>
              <a:t>= { 4, 2, 5, 1, 6, 3, 7 </a:t>
            </a:r>
            <a:r>
              <a:rPr lang="sv-SE" sz="2000" dirty="0" smtClean="0"/>
              <a:t>}</a:t>
            </a:r>
            <a:endParaRPr lang="sv-SE" sz="2000" dirty="0"/>
          </a:p>
          <a:p>
            <a:r>
              <a:rPr lang="sv-SE" sz="2000" dirty="0" smtClean="0"/>
              <a:t>postOrder </a:t>
            </a:r>
            <a:r>
              <a:rPr lang="sv-SE" sz="2000" dirty="0"/>
              <a:t>= { 4, 5, 2, 6, 7, 3, 1 </a:t>
            </a:r>
            <a:r>
              <a:rPr lang="sv-SE" sz="2000" dirty="0" smtClean="0"/>
              <a:t>}</a:t>
            </a:r>
          </a:p>
          <a:p>
            <a:endParaRPr lang="sv-SE" sz="2000" dirty="0" smtClean="0"/>
          </a:p>
          <a:p>
            <a:endParaRPr lang="sv-SE" sz="2000" dirty="0"/>
          </a:p>
          <a:p>
            <a:endParaRPr lang="sv-SE" sz="2000" dirty="0"/>
          </a:p>
          <a:p>
            <a:endParaRPr lang="en-IN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84076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EE592-A74B-43AE-94EC-5BCF36E1BF05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6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360040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764704"/>
            <a:ext cx="6777317" cy="453650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sv-SE" sz="2000" dirty="0" smtClean="0"/>
              <a:t>Construct the Binary Tree corresponding to the following traversals</a:t>
            </a:r>
          </a:p>
          <a:p>
            <a:endParaRPr lang="sv-SE" sz="2000" dirty="0"/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C4D4-3AB1-4CEA-8C03-F7E558EC6855}" type="datetime1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99</a:t>
            </a:fld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/>
          <a:stretch/>
        </p:blipFill>
        <p:spPr bwMode="auto">
          <a:xfrm>
            <a:off x="4823298" y="1700808"/>
            <a:ext cx="3802022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997160" y="2281680"/>
              <a:ext cx="474120" cy="1757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9240" y="2273400"/>
                <a:ext cx="493200" cy="177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2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7642</TotalTime>
  <Words>4466</Words>
  <Application>Microsoft Office PowerPoint</Application>
  <PresentationFormat>On-screen Show (4:3)</PresentationFormat>
  <Paragraphs>1317</Paragraphs>
  <Slides>141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2" baseType="lpstr">
      <vt:lpstr>Austin</vt:lpstr>
      <vt:lpstr>Trees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More on Depth and Height of Nodes</vt:lpstr>
      <vt:lpstr>Depth &amp; Height of a Node</vt:lpstr>
      <vt:lpstr>Depth &amp; Height of a Node</vt:lpstr>
      <vt:lpstr>PowerPoint Presentation</vt:lpstr>
      <vt:lpstr>Binary Tree</vt:lpstr>
      <vt:lpstr>Binary Tree</vt:lpstr>
      <vt:lpstr>Binary Tree</vt:lpstr>
      <vt:lpstr>Binary Tree</vt:lpstr>
      <vt:lpstr>Binary Tree</vt:lpstr>
      <vt:lpstr>Traversal in Binary Tree</vt:lpstr>
      <vt:lpstr>Traversal in Binary Tree</vt:lpstr>
      <vt:lpstr>Binary Tree Traversal Methods</vt:lpstr>
      <vt:lpstr>Binary Tree Traversal Methods</vt:lpstr>
      <vt:lpstr>Binary Tree Traversal Methods</vt:lpstr>
      <vt:lpstr>Binary Tree Traversal Methods</vt:lpstr>
      <vt:lpstr>Preorder?</vt:lpstr>
      <vt:lpstr>Inorder?</vt:lpstr>
      <vt:lpstr>Postorder?</vt:lpstr>
      <vt:lpstr>Traversal in Binary Tree</vt:lpstr>
      <vt:lpstr>Traversal in Binary Tree</vt:lpstr>
      <vt:lpstr>Traversal in Binary Tree</vt:lpstr>
      <vt:lpstr>Traversal in Binary Tree</vt:lpstr>
      <vt:lpstr>Traversal in Binary Tree</vt:lpstr>
      <vt:lpstr>Traversal in Binary Tree</vt:lpstr>
      <vt:lpstr>Traversal in Binary Tree</vt:lpstr>
      <vt:lpstr>Preorder Traversal in Binary Tree –Prefix Expression</vt:lpstr>
      <vt:lpstr>Preorder Traversal in Binary Tree –Prefix Expression</vt:lpstr>
      <vt:lpstr>Algebraic Expression representation in tree</vt:lpstr>
      <vt:lpstr>Inorder Traversal in Binary Tree –Infix Expression</vt:lpstr>
      <vt:lpstr>Inorder Traversal in Binary Tree –Infix Expression</vt:lpstr>
      <vt:lpstr>Postorder Traversal in Binary Tree –Postfix Expression</vt:lpstr>
      <vt:lpstr>Postorder Traversal in Binary Tree –Postfix Expression</vt:lpstr>
      <vt:lpstr>Level order Traversal in Binary Tree</vt:lpstr>
      <vt:lpstr>Level order Traversal in Binary Tree</vt:lpstr>
      <vt:lpstr>Level order Traversal in Binary Tree</vt:lpstr>
      <vt:lpstr>Types of Binary Trees-</vt:lpstr>
      <vt:lpstr>Strictly Binary Tree</vt:lpstr>
      <vt:lpstr>Strictly Binary Tree</vt:lpstr>
      <vt:lpstr>Completely Binary Tree</vt:lpstr>
      <vt:lpstr>Completely Binary Tree</vt:lpstr>
      <vt:lpstr>Completely Binary Tree</vt:lpstr>
      <vt:lpstr>Completely Binary Tree</vt:lpstr>
      <vt:lpstr>Completely Binary Tree</vt:lpstr>
      <vt:lpstr>Completely Binary Tree</vt:lpstr>
      <vt:lpstr>Completely Binary Tree</vt:lpstr>
      <vt:lpstr>Complete Binary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Representation of Binary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Tree Construction</vt:lpstr>
      <vt:lpstr>Binary Tree Construction</vt:lpstr>
      <vt:lpstr>Binary Tree Construction</vt:lpstr>
      <vt:lpstr>Binary Tree Construction</vt:lpstr>
      <vt:lpstr>Binary Tree Construction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Construction=In+PreOrder</vt:lpstr>
      <vt:lpstr>Binary Tree Construction=In+PreOrder</vt:lpstr>
      <vt:lpstr>Binary Tree Construction=In+PreOrder</vt:lpstr>
      <vt:lpstr>Binary Tree Construction=In+PreOrder</vt:lpstr>
      <vt:lpstr>PowerPoint Presentation</vt:lpstr>
      <vt:lpstr>PowerPoint Presentation</vt:lpstr>
      <vt:lpstr>PowerPoint Presentation</vt:lpstr>
      <vt:lpstr>Can Binary Tree be constructed using Preorder + Postorder Traversals?</vt:lpstr>
      <vt:lpstr>Can Binary Tree be constructed using Preorder + Postorder Traversals?No  Why?? Any Guesses?</vt:lpstr>
      <vt:lpstr>Preorder &amp; Postorder?</vt:lpstr>
      <vt:lpstr>Binary Tree Construction</vt:lpstr>
      <vt:lpstr>Binary Tree Construction</vt:lpstr>
      <vt:lpstr>Binary Tree Construction</vt:lpstr>
      <vt:lpstr>Binary Tree Construction</vt:lpstr>
      <vt:lpstr>Binary Tree Construction</vt:lpstr>
      <vt:lpstr>Binary Search Tree</vt:lpstr>
      <vt:lpstr>Binary Search Tree</vt:lpstr>
      <vt:lpstr>Binary Search Tree</vt:lpstr>
      <vt:lpstr>Binary Search Tree</vt:lpstr>
      <vt:lpstr>Create the binary search tree using data elements. </vt:lpstr>
      <vt:lpstr>Create the binary search tree using data elements. </vt:lpstr>
      <vt:lpstr>Create the binary search tree using data elements. </vt:lpstr>
      <vt:lpstr>Create the binary search tree using data elements. </vt:lpstr>
      <vt:lpstr>Create the binary search tree using data elements. </vt:lpstr>
      <vt:lpstr>Create the binary search tree using data elements. </vt:lpstr>
      <vt:lpstr>Create the binary search tree using data elements. </vt:lpstr>
      <vt:lpstr>Searching and Insertion Operation in Binary Search Tree</vt:lpstr>
      <vt:lpstr>Searching and Insertion Operation in Binary Search Tree</vt:lpstr>
      <vt:lpstr>PowerPoint Presentation</vt:lpstr>
      <vt:lpstr>PowerPoint Presentation</vt:lpstr>
      <vt:lpstr>Traversal in Binary Search Tree</vt:lpstr>
      <vt:lpstr>Traversal in Binary Search Tree</vt:lpstr>
      <vt:lpstr>Traversal in Binary Search Tree</vt:lpstr>
      <vt:lpstr>Delete Operation in Binary Search Tree</vt:lpstr>
      <vt:lpstr>Delete Operation in Binary Search Tree</vt:lpstr>
      <vt:lpstr>Delete Operation in Binary Search Tree</vt:lpstr>
      <vt:lpstr>Delete Operation in Binary Search Tree</vt:lpstr>
      <vt:lpstr>Delete Operation in Binary Search Tree</vt:lpstr>
      <vt:lpstr>Delete Operation in Binary Search Tree</vt:lpstr>
      <vt:lpstr>Delete Operation in Binary Search Tree</vt:lpstr>
      <vt:lpstr>PowerPoint Presentation</vt:lpstr>
      <vt:lpstr>PowerPoint Presentation</vt:lpstr>
      <vt:lpstr>PowerPoint Presentation</vt:lpstr>
      <vt:lpstr>PowerPoint Presentation</vt:lpstr>
      <vt:lpstr>Delete Operation in Binary Search Tree</vt:lpstr>
      <vt:lpstr>Delete Operation in Binary Search Tree</vt:lpstr>
      <vt:lpstr>Delete Operation in Binary Search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228</cp:revision>
  <dcterms:created xsi:type="dcterms:W3CDTF">2020-07-24T09:30:23Z</dcterms:created>
  <dcterms:modified xsi:type="dcterms:W3CDTF">2024-09-17T05:57:35Z</dcterms:modified>
</cp:coreProperties>
</file>